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1" r:id="rId2"/>
  </p:sldMasterIdLst>
  <p:notesMasterIdLst>
    <p:notesMasterId r:id="rId21"/>
  </p:notesMasterIdLst>
  <p:sldIdLst>
    <p:sldId id="256" r:id="rId3"/>
    <p:sldId id="271" r:id="rId4"/>
    <p:sldId id="272" r:id="rId5"/>
    <p:sldId id="273" r:id="rId6"/>
    <p:sldId id="274" r:id="rId7"/>
    <p:sldId id="276" r:id="rId8"/>
    <p:sldId id="293" r:id="rId9"/>
    <p:sldId id="277" r:id="rId10"/>
    <p:sldId id="278" r:id="rId11"/>
    <p:sldId id="279" r:id="rId12"/>
    <p:sldId id="286" r:id="rId13"/>
    <p:sldId id="287" r:id="rId14"/>
    <p:sldId id="288" r:id="rId15"/>
    <p:sldId id="289" r:id="rId16"/>
    <p:sldId id="290" r:id="rId17"/>
    <p:sldId id="294" r:id="rId18"/>
    <p:sldId id="291" r:id="rId19"/>
    <p:sldId id="267" r:id="rId2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ampudi, Mohanaditya" initials="KM" lastIdx="1" clrIdx="0">
    <p:extLst>
      <p:ext uri="{19B8F6BF-5375-455C-9EA6-DF929625EA0E}">
        <p15:presenceInfo xmlns:p15="http://schemas.microsoft.com/office/powerpoint/2012/main" userId="Karampudi, Mohanadity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3A3"/>
    <a:srgbClr val="ECEAD1"/>
    <a:srgbClr val="CFC493"/>
    <a:srgbClr val="006747"/>
    <a:srgbClr val="466069"/>
    <a:srgbClr val="7E9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AB2FA2-741D-4D12-A79B-2F3E3D939515}" v="49" dt="2021-04-27T16:07:02.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36" autoAdjust="0"/>
  </p:normalViewPr>
  <p:slideViewPr>
    <p:cSldViewPr snapToGrid="0">
      <p:cViewPr varScale="1">
        <p:scale>
          <a:sx n="122" d="100"/>
          <a:sy n="122" d="100"/>
        </p:scale>
        <p:origin x="248"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ampudi, Mohanaditya" userId="dfc21a6d-3737-492a-9912-579eab06b3c4" providerId="ADAL" clId="{23AB2FA2-741D-4D12-A79B-2F3E3D939515}"/>
    <pc:docChg chg="undo redo custSel modSld sldOrd">
      <pc:chgData name="Karampudi, Mohanaditya" userId="dfc21a6d-3737-492a-9912-579eab06b3c4" providerId="ADAL" clId="{23AB2FA2-741D-4D12-A79B-2F3E3D939515}" dt="2021-04-27T21:26:29.688" v="65"/>
      <pc:docMkLst>
        <pc:docMk/>
      </pc:docMkLst>
      <pc:sldChg chg="delSp mod">
        <pc:chgData name="Karampudi, Mohanaditya" userId="dfc21a6d-3737-492a-9912-579eab06b3c4" providerId="ADAL" clId="{23AB2FA2-741D-4D12-A79B-2F3E3D939515}" dt="2021-04-27T16:05:39.211" v="53" actId="478"/>
        <pc:sldMkLst>
          <pc:docMk/>
          <pc:sldMk cId="2319671191" sldId="256"/>
        </pc:sldMkLst>
        <pc:spChg chg="del">
          <ac:chgData name="Karampudi, Mohanaditya" userId="dfc21a6d-3737-492a-9912-579eab06b3c4" providerId="ADAL" clId="{23AB2FA2-741D-4D12-A79B-2F3E3D939515}" dt="2021-04-27T16:05:39.211" v="53" actId="478"/>
          <ac:spMkLst>
            <pc:docMk/>
            <pc:sldMk cId="2319671191" sldId="256"/>
            <ac:spMk id="5" creationId="{CD0C404F-49C8-4009-8EA4-7E3C48451FF9}"/>
          </ac:spMkLst>
        </pc:spChg>
      </pc:sldChg>
      <pc:sldChg chg="modSp mod">
        <pc:chgData name="Karampudi, Mohanaditya" userId="dfc21a6d-3737-492a-9912-579eab06b3c4" providerId="ADAL" clId="{23AB2FA2-741D-4D12-A79B-2F3E3D939515}" dt="2021-04-27T16:07:02.522" v="61" actId="1076"/>
        <pc:sldMkLst>
          <pc:docMk/>
          <pc:sldMk cId="2332937764" sldId="267"/>
        </pc:sldMkLst>
        <pc:picChg chg="mod">
          <ac:chgData name="Karampudi, Mohanaditya" userId="dfc21a6d-3737-492a-9912-579eab06b3c4" providerId="ADAL" clId="{23AB2FA2-741D-4D12-A79B-2F3E3D939515}" dt="2021-04-27T16:07:02.522" v="61" actId="1076"/>
          <ac:picMkLst>
            <pc:docMk/>
            <pc:sldMk cId="2332937764" sldId="267"/>
            <ac:picMk id="7" creationId="{80516833-0B96-48F7-BF51-26F01015A9B5}"/>
          </ac:picMkLst>
        </pc:picChg>
      </pc:sldChg>
      <pc:sldChg chg="ord">
        <pc:chgData name="Karampudi, Mohanaditya" userId="dfc21a6d-3737-492a-9912-579eab06b3c4" providerId="ADAL" clId="{23AB2FA2-741D-4D12-A79B-2F3E3D939515}" dt="2021-04-27T21:26:29.688" v="65"/>
        <pc:sldMkLst>
          <pc:docMk/>
          <pc:sldMk cId="3183933100" sldId="271"/>
        </pc:sldMkLst>
      </pc:sldChg>
      <pc:sldChg chg="modSp mod">
        <pc:chgData name="Karampudi, Mohanaditya" userId="dfc21a6d-3737-492a-9912-579eab06b3c4" providerId="ADAL" clId="{23AB2FA2-741D-4D12-A79B-2F3E3D939515}" dt="2021-04-27T16:05:56.918" v="55" actId="1076"/>
        <pc:sldMkLst>
          <pc:docMk/>
          <pc:sldMk cId="3596663578" sldId="276"/>
        </pc:sldMkLst>
        <pc:spChg chg="mod">
          <ac:chgData name="Karampudi, Mohanaditya" userId="dfc21a6d-3737-492a-9912-579eab06b3c4" providerId="ADAL" clId="{23AB2FA2-741D-4D12-A79B-2F3E3D939515}" dt="2021-04-27T16:05:56.918" v="55" actId="1076"/>
          <ac:spMkLst>
            <pc:docMk/>
            <pc:sldMk cId="3596663578" sldId="276"/>
            <ac:spMk id="26" creationId="{6A497CCC-76DA-472C-85F5-232322CCA3D4}"/>
          </ac:spMkLst>
        </pc:spChg>
      </pc:sldChg>
      <pc:sldChg chg="modSp mod">
        <pc:chgData name="Karampudi, Mohanaditya" userId="dfc21a6d-3737-492a-9912-579eab06b3c4" providerId="ADAL" clId="{23AB2FA2-741D-4D12-A79B-2F3E3D939515}" dt="2021-04-27T16:06:10.815" v="56" actId="1076"/>
        <pc:sldMkLst>
          <pc:docMk/>
          <pc:sldMk cId="1533461067" sldId="278"/>
        </pc:sldMkLst>
        <pc:spChg chg="mod">
          <ac:chgData name="Karampudi, Mohanaditya" userId="dfc21a6d-3737-492a-9912-579eab06b3c4" providerId="ADAL" clId="{23AB2FA2-741D-4D12-A79B-2F3E3D939515}" dt="2021-04-27T15:48:07.890" v="51" actId="1076"/>
          <ac:spMkLst>
            <pc:docMk/>
            <pc:sldMk cId="1533461067" sldId="278"/>
            <ac:spMk id="5" creationId="{095FE01D-3F5A-41C8-8D5D-D238B4BD60A3}"/>
          </ac:spMkLst>
        </pc:spChg>
        <pc:spChg chg="mod">
          <ac:chgData name="Karampudi, Mohanaditya" userId="dfc21a6d-3737-492a-9912-579eab06b3c4" providerId="ADAL" clId="{23AB2FA2-741D-4D12-A79B-2F3E3D939515}" dt="2021-04-27T16:06:10.815" v="56" actId="1076"/>
          <ac:spMkLst>
            <pc:docMk/>
            <pc:sldMk cId="1533461067" sldId="278"/>
            <ac:spMk id="9" creationId="{B535A82C-9ACC-4A87-AD13-5AF8E35CF245}"/>
          </ac:spMkLst>
        </pc:spChg>
        <pc:spChg chg="mod">
          <ac:chgData name="Karampudi, Mohanaditya" userId="dfc21a6d-3737-492a-9912-579eab06b3c4" providerId="ADAL" clId="{23AB2FA2-741D-4D12-A79B-2F3E3D939515}" dt="2021-04-27T15:48:13.027" v="52" actId="1076"/>
          <ac:spMkLst>
            <pc:docMk/>
            <pc:sldMk cId="1533461067" sldId="278"/>
            <ac:spMk id="13" creationId="{47DB5295-E2EF-45A6-943D-9EBB94C17F89}"/>
          </ac:spMkLst>
        </pc:spChg>
      </pc:sldChg>
      <pc:sldChg chg="modSp mod">
        <pc:chgData name="Karampudi, Mohanaditya" userId="dfc21a6d-3737-492a-9912-579eab06b3c4" providerId="ADAL" clId="{23AB2FA2-741D-4D12-A79B-2F3E3D939515}" dt="2021-04-27T11:50:42.099" v="16" actId="1076"/>
        <pc:sldMkLst>
          <pc:docMk/>
          <pc:sldMk cId="1664348598" sldId="286"/>
        </pc:sldMkLst>
        <pc:spChg chg="mod">
          <ac:chgData name="Karampudi, Mohanaditya" userId="dfc21a6d-3737-492a-9912-579eab06b3c4" providerId="ADAL" clId="{23AB2FA2-741D-4D12-A79B-2F3E3D939515}" dt="2021-04-27T11:50:36.081" v="15" actId="20577"/>
          <ac:spMkLst>
            <pc:docMk/>
            <pc:sldMk cId="1664348598" sldId="286"/>
            <ac:spMk id="3" creationId="{D27313E8-2F0B-475A-B927-2E2F52DF19F1}"/>
          </ac:spMkLst>
        </pc:spChg>
        <pc:picChg chg="mod">
          <ac:chgData name="Karampudi, Mohanaditya" userId="dfc21a6d-3737-492a-9912-579eab06b3c4" providerId="ADAL" clId="{23AB2FA2-741D-4D12-A79B-2F3E3D939515}" dt="2021-04-27T11:50:42.099" v="16" actId="1076"/>
          <ac:picMkLst>
            <pc:docMk/>
            <pc:sldMk cId="1664348598" sldId="286"/>
            <ac:picMk id="1026" creationId="{EB4071F7-B951-43DE-AA2E-68696F3B8EDC}"/>
          </ac:picMkLst>
        </pc:picChg>
      </pc:sldChg>
      <pc:sldChg chg="modSp mod">
        <pc:chgData name="Karampudi, Mohanaditya" userId="dfc21a6d-3737-492a-9912-579eab06b3c4" providerId="ADAL" clId="{23AB2FA2-741D-4D12-A79B-2F3E3D939515}" dt="2021-04-27T16:06:22.938" v="57" actId="1076"/>
        <pc:sldMkLst>
          <pc:docMk/>
          <pc:sldMk cId="2043981388" sldId="287"/>
        </pc:sldMkLst>
        <pc:spChg chg="mod">
          <ac:chgData name="Karampudi, Mohanaditya" userId="dfc21a6d-3737-492a-9912-579eab06b3c4" providerId="ADAL" clId="{23AB2FA2-741D-4D12-A79B-2F3E3D939515}" dt="2021-04-27T16:06:22.938" v="57" actId="1076"/>
          <ac:spMkLst>
            <pc:docMk/>
            <pc:sldMk cId="2043981388" sldId="287"/>
            <ac:spMk id="3" creationId="{EBC363DA-38F1-415B-8462-C6746F592BB1}"/>
          </ac:spMkLst>
        </pc:spChg>
      </pc:sldChg>
      <pc:sldChg chg="modSp mod">
        <pc:chgData name="Karampudi, Mohanaditya" userId="dfc21a6d-3737-492a-9912-579eab06b3c4" providerId="ADAL" clId="{23AB2FA2-741D-4D12-A79B-2F3E3D939515}" dt="2021-04-27T16:06:31.866" v="58" actId="1076"/>
        <pc:sldMkLst>
          <pc:docMk/>
          <pc:sldMk cId="565457419" sldId="288"/>
        </pc:sldMkLst>
        <pc:spChg chg="mod">
          <ac:chgData name="Karampudi, Mohanaditya" userId="dfc21a6d-3737-492a-9912-579eab06b3c4" providerId="ADAL" clId="{23AB2FA2-741D-4D12-A79B-2F3E3D939515}" dt="2021-04-27T16:06:31.866" v="58" actId="1076"/>
          <ac:spMkLst>
            <pc:docMk/>
            <pc:sldMk cId="565457419" sldId="288"/>
            <ac:spMk id="2" creationId="{75C6ED24-C442-4043-832D-732CA436B90D}"/>
          </ac:spMkLst>
        </pc:spChg>
      </pc:sldChg>
      <pc:sldChg chg="delSp modSp mod">
        <pc:chgData name="Karampudi, Mohanaditya" userId="dfc21a6d-3737-492a-9912-579eab06b3c4" providerId="ADAL" clId="{23AB2FA2-741D-4D12-A79B-2F3E3D939515}" dt="2021-04-27T16:06:41.375" v="60" actId="478"/>
        <pc:sldMkLst>
          <pc:docMk/>
          <pc:sldMk cId="469210057" sldId="289"/>
        </pc:sldMkLst>
        <pc:spChg chg="del mod">
          <ac:chgData name="Karampudi, Mohanaditya" userId="dfc21a6d-3737-492a-9912-579eab06b3c4" providerId="ADAL" clId="{23AB2FA2-741D-4D12-A79B-2F3E3D939515}" dt="2021-04-27T16:06:41.375" v="60" actId="478"/>
          <ac:spMkLst>
            <pc:docMk/>
            <pc:sldMk cId="469210057" sldId="289"/>
            <ac:spMk id="3" creationId="{005BE4E2-9BDD-4F60-A560-9819CF482916}"/>
          </ac:spMkLst>
        </pc:spChg>
      </pc:sldChg>
    </pc:docChg>
  </pc:docChgLst>
  <pc:docChgLst>
    <pc:chgData name="aditya karampudi" userId="f1dcce62425238af" providerId="LiveId" clId="{8A5A9067-1DFC-4D7A-9103-2C6832C86685}"/>
    <pc:docChg chg="undo custSel modSld">
      <pc:chgData name="aditya karampudi" userId="f1dcce62425238af" providerId="LiveId" clId="{8A5A9067-1DFC-4D7A-9103-2C6832C86685}" dt="2021-04-24T22:06:25.443" v="1093" actId="9405"/>
      <pc:docMkLst>
        <pc:docMk/>
      </pc:docMkLst>
      <pc:sldChg chg="addSp delSp modSp">
        <pc:chgData name="aditya karampudi" userId="f1dcce62425238af" providerId="LiveId" clId="{8A5A9067-1DFC-4D7A-9103-2C6832C86685}" dt="2021-04-24T12:21:42.274" v="1078" actId="1076"/>
        <pc:sldMkLst>
          <pc:docMk/>
          <pc:sldMk cId="2332937764" sldId="267"/>
        </pc:sldMkLst>
        <pc:picChg chg="add del mod">
          <ac:chgData name="aditya karampudi" userId="f1dcce62425238af" providerId="LiveId" clId="{8A5A9067-1DFC-4D7A-9103-2C6832C86685}" dt="2021-04-24T11:59:26.717" v="1042" actId="478"/>
          <ac:picMkLst>
            <pc:docMk/>
            <pc:sldMk cId="2332937764" sldId="267"/>
            <ac:picMk id="1026" creationId="{CA0FBF3E-36A7-4D6F-BC9A-29D51B5CC567}"/>
          </ac:picMkLst>
        </pc:picChg>
        <pc:picChg chg="add del">
          <ac:chgData name="aditya karampudi" userId="f1dcce62425238af" providerId="LiveId" clId="{8A5A9067-1DFC-4D7A-9103-2C6832C86685}" dt="2021-04-24T11:59:44.717" v="1044" actId="478"/>
          <ac:picMkLst>
            <pc:docMk/>
            <pc:sldMk cId="2332937764" sldId="267"/>
            <ac:picMk id="1028" creationId="{B289CFB8-E28F-42ED-A427-D48C7E073327}"/>
          </ac:picMkLst>
        </pc:picChg>
        <pc:picChg chg="add del mod">
          <ac:chgData name="aditya karampudi" userId="f1dcce62425238af" providerId="LiveId" clId="{8A5A9067-1DFC-4D7A-9103-2C6832C86685}" dt="2021-04-24T11:59:53.005" v="1048" actId="478"/>
          <ac:picMkLst>
            <pc:docMk/>
            <pc:sldMk cId="2332937764" sldId="267"/>
            <ac:picMk id="1030" creationId="{C93C3997-3E67-44CE-AEC1-F2835BC37922}"/>
          </ac:picMkLst>
        </pc:picChg>
        <pc:picChg chg="add mod">
          <ac:chgData name="aditya karampudi" userId="f1dcce62425238af" providerId="LiveId" clId="{8A5A9067-1DFC-4D7A-9103-2C6832C86685}" dt="2021-04-24T12:18:36.561" v="1063" actId="1076"/>
          <ac:picMkLst>
            <pc:docMk/>
            <pc:sldMk cId="2332937764" sldId="267"/>
            <ac:picMk id="1032" creationId="{C896C51A-F938-41D1-B48C-91B48AEB86A3}"/>
          </ac:picMkLst>
        </pc:picChg>
        <pc:picChg chg="add mod">
          <ac:chgData name="aditya karampudi" userId="f1dcce62425238af" providerId="LiveId" clId="{8A5A9067-1DFC-4D7A-9103-2C6832C86685}" dt="2021-04-24T12:13:50.737" v="1057"/>
          <ac:picMkLst>
            <pc:docMk/>
            <pc:sldMk cId="2332937764" sldId="267"/>
            <ac:picMk id="1034" creationId="{82BEE091-AB4E-4A78-9C37-5680998EBF79}"/>
          </ac:picMkLst>
        </pc:picChg>
        <pc:picChg chg="add mod">
          <ac:chgData name="aditya karampudi" userId="f1dcce62425238af" providerId="LiveId" clId="{8A5A9067-1DFC-4D7A-9103-2C6832C86685}" dt="2021-04-24T12:21:42.274" v="1078" actId="1076"/>
          <ac:picMkLst>
            <pc:docMk/>
            <pc:sldMk cId="2332937764" sldId="267"/>
            <ac:picMk id="1036" creationId="{50E489BE-C2B7-4F5B-B19A-6E2D60EAB2B2}"/>
          </ac:picMkLst>
        </pc:picChg>
        <pc:picChg chg="add mod">
          <ac:chgData name="aditya karampudi" userId="f1dcce62425238af" providerId="LiveId" clId="{8A5A9067-1DFC-4D7A-9103-2C6832C86685}" dt="2021-04-24T12:21:40.608" v="1077" actId="1076"/>
          <ac:picMkLst>
            <pc:docMk/>
            <pc:sldMk cId="2332937764" sldId="267"/>
            <ac:picMk id="1038" creationId="{883957D9-A0BC-49D3-838B-9971CA6F1331}"/>
          </ac:picMkLst>
        </pc:picChg>
      </pc:sldChg>
      <pc:sldChg chg="addSp modSp">
        <pc:chgData name="aditya karampudi" userId="f1dcce62425238af" providerId="LiveId" clId="{8A5A9067-1DFC-4D7A-9103-2C6832C86685}" dt="2021-04-24T11:49:38.570" v="1020"/>
        <pc:sldMkLst>
          <pc:docMk/>
          <pc:sldMk cId="3183933100" sldId="271"/>
        </pc:sldMkLst>
        <pc:picChg chg="add mod">
          <ac:chgData name="aditya karampudi" userId="f1dcce62425238af" providerId="LiveId" clId="{8A5A9067-1DFC-4D7A-9103-2C6832C86685}" dt="2021-04-24T11:49:38.570" v="1020"/>
          <ac:picMkLst>
            <pc:docMk/>
            <pc:sldMk cId="3183933100" sldId="271"/>
            <ac:picMk id="4" creationId="{DA2A20ED-5A0B-43C8-BB48-D2297D5848B3}"/>
          </ac:picMkLst>
        </pc:picChg>
      </pc:sldChg>
      <pc:sldChg chg="addSp modSp mod">
        <pc:chgData name="aditya karampudi" userId="f1dcce62425238af" providerId="LiveId" clId="{8A5A9067-1DFC-4D7A-9103-2C6832C86685}" dt="2021-04-24T11:49:44.312" v="1021"/>
        <pc:sldMkLst>
          <pc:docMk/>
          <pc:sldMk cId="3889852723" sldId="272"/>
        </pc:sldMkLst>
        <pc:graphicFrameChg chg="mod modGraphic">
          <ac:chgData name="aditya karampudi" userId="f1dcce62425238af" providerId="LiveId" clId="{8A5A9067-1DFC-4D7A-9103-2C6832C86685}" dt="2021-04-24T11:17:14.615" v="1012" actId="1038"/>
          <ac:graphicFrameMkLst>
            <pc:docMk/>
            <pc:sldMk cId="3889852723" sldId="272"/>
            <ac:graphicFrameMk id="6" creationId="{0AADC6B4-5677-4E29-9361-E3CA16625585}"/>
          </ac:graphicFrameMkLst>
        </pc:graphicFrameChg>
        <pc:picChg chg="add mod">
          <ac:chgData name="aditya karampudi" userId="f1dcce62425238af" providerId="LiveId" clId="{8A5A9067-1DFC-4D7A-9103-2C6832C86685}" dt="2021-04-24T11:49:44.312" v="1021"/>
          <ac:picMkLst>
            <pc:docMk/>
            <pc:sldMk cId="3889852723" sldId="272"/>
            <ac:picMk id="5" creationId="{D6C47B02-6B0E-4EF6-834E-DD2E04AB3CC0}"/>
          </ac:picMkLst>
        </pc:picChg>
      </pc:sldChg>
      <pc:sldChg chg="addSp delSp modSp mod modNotesTx">
        <pc:chgData name="aditya karampudi" userId="f1dcce62425238af" providerId="LiveId" clId="{8A5A9067-1DFC-4D7A-9103-2C6832C86685}" dt="2021-04-24T11:49:47.508" v="1023"/>
        <pc:sldMkLst>
          <pc:docMk/>
          <pc:sldMk cId="1230549723" sldId="273"/>
        </pc:sldMkLst>
        <pc:spChg chg="mod">
          <ac:chgData name="aditya karampudi" userId="f1dcce62425238af" providerId="LiveId" clId="{8A5A9067-1DFC-4D7A-9103-2C6832C86685}" dt="2021-04-24T11:29:33.806" v="1015" actId="1076"/>
          <ac:spMkLst>
            <pc:docMk/>
            <pc:sldMk cId="1230549723" sldId="273"/>
            <ac:spMk id="5" creationId="{1731E30B-4D16-4977-86D4-6DFFBD0EEDA9}"/>
          </ac:spMkLst>
        </pc:spChg>
        <pc:picChg chg="add mod">
          <ac:chgData name="aditya karampudi" userId="f1dcce62425238af" providerId="LiveId" clId="{8A5A9067-1DFC-4D7A-9103-2C6832C86685}" dt="2021-04-24T11:49:35.637" v="1019" actId="14100"/>
          <ac:picMkLst>
            <pc:docMk/>
            <pc:sldMk cId="1230549723" sldId="273"/>
            <ac:picMk id="9" creationId="{1B274BDF-1E0C-4FD0-BCBB-936540AB56EF}"/>
          </ac:picMkLst>
        </pc:picChg>
        <pc:picChg chg="add del mod">
          <ac:chgData name="aditya karampudi" userId="f1dcce62425238af" providerId="LiveId" clId="{8A5A9067-1DFC-4D7A-9103-2C6832C86685}" dt="2021-04-24T11:49:47.508" v="1023"/>
          <ac:picMkLst>
            <pc:docMk/>
            <pc:sldMk cId="1230549723" sldId="273"/>
            <ac:picMk id="10" creationId="{0BDC70C4-D0CB-40F5-A2AE-764D558396ED}"/>
          </ac:picMkLst>
        </pc:picChg>
      </pc:sldChg>
      <pc:sldChg chg="addSp modSp mod">
        <pc:chgData name="aditya karampudi" userId="f1dcce62425238af" providerId="LiveId" clId="{8A5A9067-1DFC-4D7A-9103-2C6832C86685}" dt="2021-04-24T11:49:51.499" v="1026" actId="1035"/>
        <pc:sldMkLst>
          <pc:docMk/>
          <pc:sldMk cId="1631145861" sldId="274"/>
        </pc:sldMkLst>
        <pc:picChg chg="add mod">
          <ac:chgData name="aditya karampudi" userId="f1dcce62425238af" providerId="LiveId" clId="{8A5A9067-1DFC-4D7A-9103-2C6832C86685}" dt="2021-04-24T11:49:51.499" v="1026" actId="1035"/>
          <ac:picMkLst>
            <pc:docMk/>
            <pc:sldMk cId="1631145861" sldId="274"/>
            <ac:picMk id="11" creationId="{553CF98D-7B63-4115-A391-0705FA98ADAF}"/>
          </ac:picMkLst>
        </pc:picChg>
      </pc:sldChg>
      <pc:sldChg chg="addSp modSp">
        <pc:chgData name="aditya karampudi" userId="f1dcce62425238af" providerId="LiveId" clId="{8A5A9067-1DFC-4D7A-9103-2C6832C86685}" dt="2021-04-24T11:49:53.830" v="1027"/>
        <pc:sldMkLst>
          <pc:docMk/>
          <pc:sldMk cId="3596663578" sldId="276"/>
        </pc:sldMkLst>
        <pc:picChg chg="add mod">
          <ac:chgData name="aditya karampudi" userId="f1dcce62425238af" providerId="LiveId" clId="{8A5A9067-1DFC-4D7A-9103-2C6832C86685}" dt="2021-04-24T11:49:53.830" v="1027"/>
          <ac:picMkLst>
            <pc:docMk/>
            <pc:sldMk cId="3596663578" sldId="276"/>
            <ac:picMk id="7" creationId="{1F8A7001-3742-4BB1-92D5-5A37D68E8A5B}"/>
          </ac:picMkLst>
        </pc:picChg>
      </pc:sldChg>
      <pc:sldChg chg="addSp modSp mod">
        <pc:chgData name="aditya karampudi" userId="f1dcce62425238af" providerId="LiveId" clId="{8A5A9067-1DFC-4D7A-9103-2C6832C86685}" dt="2021-04-24T11:49:58.676" v="1029"/>
        <pc:sldMkLst>
          <pc:docMk/>
          <pc:sldMk cId="807116330" sldId="277"/>
        </pc:sldMkLst>
        <pc:spChg chg="mod">
          <ac:chgData name="aditya karampudi" userId="f1dcce62425238af" providerId="LiveId" clId="{8A5A9067-1DFC-4D7A-9103-2C6832C86685}" dt="2021-04-23T23:07:31.133" v="837" actId="20577"/>
          <ac:spMkLst>
            <pc:docMk/>
            <pc:sldMk cId="807116330" sldId="277"/>
            <ac:spMk id="4" creationId="{27388953-2C98-4BF5-9F73-F33D2587543B}"/>
          </ac:spMkLst>
        </pc:spChg>
        <pc:picChg chg="add mod">
          <ac:chgData name="aditya karampudi" userId="f1dcce62425238af" providerId="LiveId" clId="{8A5A9067-1DFC-4D7A-9103-2C6832C86685}" dt="2021-04-24T11:49:58.676" v="1029"/>
          <ac:picMkLst>
            <pc:docMk/>
            <pc:sldMk cId="807116330" sldId="277"/>
            <ac:picMk id="10" creationId="{AC491ADF-4E6A-4AD2-8633-80018AB90FED}"/>
          </ac:picMkLst>
        </pc:picChg>
      </pc:sldChg>
      <pc:sldChg chg="addSp modSp mod">
        <pc:chgData name="aditya karampudi" userId="f1dcce62425238af" providerId="LiveId" clId="{8A5A9067-1DFC-4D7A-9103-2C6832C86685}" dt="2021-04-24T11:50:03.078" v="1030"/>
        <pc:sldMkLst>
          <pc:docMk/>
          <pc:sldMk cId="1533461067" sldId="278"/>
        </pc:sldMkLst>
        <pc:spChg chg="mod">
          <ac:chgData name="aditya karampudi" userId="f1dcce62425238af" providerId="LiveId" clId="{8A5A9067-1DFC-4D7A-9103-2C6832C86685}" dt="2021-04-23T23:06:23.726" v="763" actId="20577"/>
          <ac:spMkLst>
            <pc:docMk/>
            <pc:sldMk cId="1533461067" sldId="278"/>
            <ac:spMk id="5" creationId="{095FE01D-3F5A-41C8-8D5D-D238B4BD60A3}"/>
          </ac:spMkLst>
        </pc:spChg>
        <pc:spChg chg="add mod">
          <ac:chgData name="aditya karampudi" userId="f1dcce62425238af" providerId="LiveId" clId="{8A5A9067-1DFC-4D7A-9103-2C6832C86685}" dt="2021-04-23T23:05:54.109" v="749" actId="20577"/>
          <ac:spMkLst>
            <pc:docMk/>
            <pc:sldMk cId="1533461067" sldId="278"/>
            <ac:spMk id="6" creationId="{071BE5DC-9A09-40CB-BC00-83B1B59B82AD}"/>
          </ac:spMkLst>
        </pc:spChg>
        <pc:graphicFrameChg chg="modGraphic">
          <ac:chgData name="aditya karampudi" userId="f1dcce62425238af" providerId="LiveId" clId="{8A5A9067-1DFC-4D7A-9103-2C6832C86685}" dt="2021-04-23T22:49:47.646" v="280" actId="14734"/>
          <ac:graphicFrameMkLst>
            <pc:docMk/>
            <pc:sldMk cId="1533461067" sldId="278"/>
            <ac:graphicFrameMk id="4" creationId="{6810003C-C76D-40F1-ABA4-EF0BAEA9BBB9}"/>
          </ac:graphicFrameMkLst>
        </pc:graphicFrameChg>
        <pc:picChg chg="add mod">
          <ac:chgData name="aditya karampudi" userId="f1dcce62425238af" providerId="LiveId" clId="{8A5A9067-1DFC-4D7A-9103-2C6832C86685}" dt="2021-04-24T11:50:03.078" v="1030"/>
          <ac:picMkLst>
            <pc:docMk/>
            <pc:sldMk cId="1533461067" sldId="278"/>
            <ac:picMk id="14" creationId="{02D3EC4F-9B1B-49AB-BE91-EB58D5808A6B}"/>
          </ac:picMkLst>
        </pc:picChg>
      </pc:sldChg>
      <pc:sldChg chg="addSp modSp mod">
        <pc:chgData name="aditya karampudi" userId="f1dcce62425238af" providerId="LiveId" clId="{8A5A9067-1DFC-4D7A-9103-2C6832C86685}" dt="2021-04-24T11:50:05.355" v="1031"/>
        <pc:sldMkLst>
          <pc:docMk/>
          <pc:sldMk cId="1182821903" sldId="279"/>
        </pc:sldMkLst>
        <pc:spChg chg="mod">
          <ac:chgData name="aditya karampudi" userId="f1dcce62425238af" providerId="LiveId" clId="{8A5A9067-1DFC-4D7A-9103-2C6832C86685}" dt="2021-04-23T23:11:21.633" v="918" actId="20577"/>
          <ac:spMkLst>
            <pc:docMk/>
            <pc:sldMk cId="1182821903" sldId="279"/>
            <ac:spMk id="3" creationId="{D968654A-7C49-4FD0-9C2E-49BF4BFF8E7B}"/>
          </ac:spMkLst>
        </pc:spChg>
        <pc:spChg chg="mod">
          <ac:chgData name="aditya karampudi" userId="f1dcce62425238af" providerId="LiveId" clId="{8A5A9067-1DFC-4D7A-9103-2C6832C86685}" dt="2021-04-23T23:05:34.558" v="736" actId="1076"/>
          <ac:spMkLst>
            <pc:docMk/>
            <pc:sldMk cId="1182821903" sldId="279"/>
            <ac:spMk id="6" creationId="{2E98B5B0-699F-4EBF-AEC5-DCBEAEA771EB}"/>
          </ac:spMkLst>
        </pc:spChg>
        <pc:graphicFrameChg chg="mod ord">
          <ac:chgData name="aditya karampudi" userId="f1dcce62425238af" providerId="LiveId" clId="{8A5A9067-1DFC-4D7A-9103-2C6832C86685}" dt="2021-04-24T01:02:09.260" v="931" actId="167"/>
          <ac:graphicFrameMkLst>
            <pc:docMk/>
            <pc:sldMk cId="1182821903" sldId="279"/>
            <ac:graphicFrameMk id="13" creationId="{33796386-AF4E-4977-8934-468F4D73BA2D}"/>
          </ac:graphicFrameMkLst>
        </pc:graphicFrameChg>
        <pc:picChg chg="add mod">
          <ac:chgData name="aditya karampudi" userId="f1dcce62425238af" providerId="LiveId" clId="{8A5A9067-1DFC-4D7A-9103-2C6832C86685}" dt="2021-04-24T11:50:05.355" v="1031"/>
          <ac:picMkLst>
            <pc:docMk/>
            <pc:sldMk cId="1182821903" sldId="279"/>
            <ac:picMk id="11" creationId="{C2B40366-CD4A-4188-82F2-C10FA706379B}"/>
          </ac:picMkLst>
        </pc:picChg>
        <pc:picChg chg="mod">
          <ac:chgData name="aditya karampudi" userId="f1dcce62425238af" providerId="LiveId" clId="{8A5A9067-1DFC-4D7A-9103-2C6832C86685}" dt="2021-04-24T01:02:17.222" v="933" actId="167"/>
          <ac:picMkLst>
            <pc:docMk/>
            <pc:sldMk cId="1182821903" sldId="279"/>
            <ac:picMk id="1026" creationId="{9CBFA151-272A-48B1-AB10-9F436603ACAC}"/>
          </ac:picMkLst>
        </pc:picChg>
      </pc:sldChg>
      <pc:sldChg chg="addSp modSp mod">
        <pc:chgData name="aditya karampudi" userId="f1dcce62425238af" providerId="LiveId" clId="{8A5A9067-1DFC-4D7A-9103-2C6832C86685}" dt="2021-04-24T11:50:08.246" v="1032"/>
        <pc:sldMkLst>
          <pc:docMk/>
          <pc:sldMk cId="3217724440" sldId="285"/>
        </pc:sldMkLst>
        <pc:spChg chg="mod">
          <ac:chgData name="aditya karampudi" userId="f1dcce62425238af" providerId="LiveId" clId="{8A5A9067-1DFC-4D7A-9103-2C6832C86685}" dt="2021-04-23T23:03:52.628" v="659" actId="1035"/>
          <ac:spMkLst>
            <pc:docMk/>
            <pc:sldMk cId="3217724440" sldId="285"/>
            <ac:spMk id="2" creationId="{4C0B35AB-C452-4D94-B669-B6084D81DAB0}"/>
          </ac:spMkLst>
        </pc:spChg>
        <pc:spChg chg="mod">
          <ac:chgData name="aditya karampudi" userId="f1dcce62425238af" providerId="LiveId" clId="{8A5A9067-1DFC-4D7A-9103-2C6832C86685}" dt="2021-04-23T23:03:29.889" v="612" actId="20577"/>
          <ac:spMkLst>
            <pc:docMk/>
            <pc:sldMk cId="3217724440" sldId="285"/>
            <ac:spMk id="8" creationId="{40BB2EEB-A007-4E16-A49C-C78C6BF956A5}"/>
          </ac:spMkLst>
        </pc:spChg>
        <pc:picChg chg="add mod">
          <ac:chgData name="aditya karampudi" userId="f1dcce62425238af" providerId="LiveId" clId="{8A5A9067-1DFC-4D7A-9103-2C6832C86685}" dt="2021-04-24T11:50:08.246" v="1032"/>
          <ac:picMkLst>
            <pc:docMk/>
            <pc:sldMk cId="3217724440" sldId="285"/>
            <ac:picMk id="14" creationId="{9C0F1130-A029-4FFB-920B-EA7172D6839F}"/>
          </ac:picMkLst>
        </pc:picChg>
      </pc:sldChg>
      <pc:sldChg chg="addSp modSp mod">
        <pc:chgData name="aditya karampudi" userId="f1dcce62425238af" providerId="LiveId" clId="{8A5A9067-1DFC-4D7A-9103-2C6832C86685}" dt="2021-04-24T11:50:11.008" v="1033"/>
        <pc:sldMkLst>
          <pc:docMk/>
          <pc:sldMk cId="1664348598" sldId="286"/>
        </pc:sldMkLst>
        <pc:spChg chg="mod">
          <ac:chgData name="aditya karampudi" userId="f1dcce62425238af" providerId="LiveId" clId="{8A5A9067-1DFC-4D7A-9103-2C6832C86685}" dt="2021-04-24T10:57:49.092" v="950" actId="20577"/>
          <ac:spMkLst>
            <pc:docMk/>
            <pc:sldMk cId="1664348598" sldId="286"/>
            <ac:spMk id="3" creationId="{D27313E8-2F0B-475A-B927-2E2F52DF19F1}"/>
          </ac:spMkLst>
        </pc:spChg>
        <pc:picChg chg="add mod">
          <ac:chgData name="aditya karampudi" userId="f1dcce62425238af" providerId="LiveId" clId="{8A5A9067-1DFC-4D7A-9103-2C6832C86685}" dt="2021-04-24T11:50:11.008" v="1033"/>
          <ac:picMkLst>
            <pc:docMk/>
            <pc:sldMk cId="1664348598" sldId="286"/>
            <ac:picMk id="6" creationId="{57116F40-E1B6-422F-B940-F5070F008239}"/>
          </ac:picMkLst>
        </pc:picChg>
        <pc:picChg chg="mod">
          <ac:chgData name="aditya karampudi" userId="f1dcce62425238af" providerId="LiveId" clId="{8A5A9067-1DFC-4D7A-9103-2C6832C86685}" dt="2021-04-24T10:57:57.707" v="952" actId="1076"/>
          <ac:picMkLst>
            <pc:docMk/>
            <pc:sldMk cId="1664348598" sldId="286"/>
            <ac:picMk id="1026" creationId="{EB4071F7-B951-43DE-AA2E-68696F3B8EDC}"/>
          </ac:picMkLst>
        </pc:picChg>
      </pc:sldChg>
      <pc:sldChg chg="addSp delSp modSp mod">
        <pc:chgData name="aditya karampudi" userId="f1dcce62425238af" providerId="LiveId" clId="{8A5A9067-1DFC-4D7A-9103-2C6832C86685}" dt="2021-04-24T11:50:14.402" v="1034"/>
        <pc:sldMkLst>
          <pc:docMk/>
          <pc:sldMk cId="2043981388" sldId="287"/>
        </pc:sldMkLst>
        <pc:picChg chg="add del">
          <ac:chgData name="aditya karampudi" userId="f1dcce62425238af" providerId="LiveId" clId="{8A5A9067-1DFC-4D7A-9103-2C6832C86685}" dt="2021-04-24T01:01:41.936" v="926" actId="478"/>
          <ac:picMkLst>
            <pc:docMk/>
            <pc:sldMk cId="2043981388" sldId="287"/>
            <ac:picMk id="3" creationId="{B5D282BE-8FDF-482E-9458-B2E06E71E948}"/>
          </ac:picMkLst>
        </pc:picChg>
        <pc:picChg chg="add mod">
          <ac:chgData name="aditya karampudi" userId="f1dcce62425238af" providerId="LiveId" clId="{8A5A9067-1DFC-4D7A-9103-2C6832C86685}" dt="2021-04-24T11:50:14.402" v="1034"/>
          <ac:picMkLst>
            <pc:docMk/>
            <pc:sldMk cId="2043981388" sldId="287"/>
            <ac:picMk id="13" creationId="{F5DFAB59-467D-496C-A461-3D9555A15B62}"/>
          </ac:picMkLst>
        </pc:picChg>
        <pc:picChg chg="add del">
          <ac:chgData name="aditya karampudi" userId="f1dcce62425238af" providerId="LiveId" clId="{8A5A9067-1DFC-4D7A-9103-2C6832C86685}" dt="2021-04-24T01:01:40.096" v="924"/>
          <ac:picMkLst>
            <pc:docMk/>
            <pc:sldMk cId="2043981388" sldId="287"/>
            <ac:picMk id="1026" creationId="{16949DD0-7128-44EA-BB1E-A3FAC7F8428C}"/>
          </ac:picMkLst>
        </pc:picChg>
        <pc:picChg chg="add del">
          <ac:chgData name="aditya karampudi" userId="f1dcce62425238af" providerId="LiveId" clId="{8A5A9067-1DFC-4D7A-9103-2C6832C86685}" dt="2021-04-24T01:01:43.894" v="928" actId="478"/>
          <ac:picMkLst>
            <pc:docMk/>
            <pc:sldMk cId="2043981388" sldId="287"/>
            <ac:picMk id="1028" creationId="{ACCDD607-04B5-4579-86A1-72031B97ED24}"/>
          </ac:picMkLst>
        </pc:picChg>
        <pc:picChg chg="add del">
          <ac:chgData name="aditya karampudi" userId="f1dcce62425238af" providerId="LiveId" clId="{8A5A9067-1DFC-4D7A-9103-2C6832C86685}" dt="2021-04-24T01:01:51.390" v="930" actId="478"/>
          <ac:picMkLst>
            <pc:docMk/>
            <pc:sldMk cId="2043981388" sldId="287"/>
            <ac:picMk id="1030" creationId="{3B65E60A-D406-45AE-9152-7D5F1EF7A882}"/>
          </ac:picMkLst>
        </pc:picChg>
        <pc:picChg chg="mod">
          <ac:chgData name="aditya karampudi" userId="f1dcce62425238af" providerId="LiveId" clId="{8A5A9067-1DFC-4D7A-9103-2C6832C86685}" dt="2021-04-24T01:00:41.834" v="922" actId="1076"/>
          <ac:picMkLst>
            <pc:docMk/>
            <pc:sldMk cId="2043981388" sldId="287"/>
            <ac:picMk id="3080" creationId="{7DBABD80-1BEB-4D31-B698-E01897C60287}"/>
          </ac:picMkLst>
        </pc:picChg>
      </pc:sldChg>
      <pc:sldChg chg="addSp delSp modSp mod">
        <pc:chgData name="aditya karampudi" userId="f1dcce62425238af" providerId="LiveId" clId="{8A5A9067-1DFC-4D7A-9103-2C6832C86685}" dt="2021-04-24T22:06:25.443" v="1093" actId="9405"/>
        <pc:sldMkLst>
          <pc:docMk/>
          <pc:sldMk cId="565457419" sldId="288"/>
        </pc:sldMkLst>
        <pc:spChg chg="mod">
          <ac:chgData name="aditya karampudi" userId="f1dcce62425238af" providerId="LiveId" clId="{8A5A9067-1DFC-4D7A-9103-2C6832C86685}" dt="2021-04-24T01:00:04.685" v="919" actId="1076"/>
          <ac:spMkLst>
            <pc:docMk/>
            <pc:sldMk cId="565457419" sldId="288"/>
            <ac:spMk id="9" creationId="{D49F1B0B-52A7-4020-B362-58D6E73D9B6E}"/>
          </ac:spMkLst>
        </pc:spChg>
        <pc:spChg chg="del">
          <ac:chgData name="aditya karampudi" userId="f1dcce62425238af" providerId="LiveId" clId="{8A5A9067-1DFC-4D7A-9103-2C6832C86685}" dt="2021-04-24T22:05:51.211" v="1086" actId="478"/>
          <ac:spMkLst>
            <pc:docMk/>
            <pc:sldMk cId="565457419" sldId="288"/>
            <ac:spMk id="11" creationId="{A2759DAA-02E0-4003-AB1C-AEFA78251221}"/>
          </ac:spMkLst>
        </pc:spChg>
        <pc:spChg chg="del">
          <ac:chgData name="aditya karampudi" userId="f1dcce62425238af" providerId="LiveId" clId="{8A5A9067-1DFC-4D7A-9103-2C6832C86685}" dt="2021-04-24T22:05:55.954" v="1087" actId="478"/>
          <ac:spMkLst>
            <pc:docMk/>
            <pc:sldMk cId="565457419" sldId="288"/>
            <ac:spMk id="12" creationId="{9545B9A1-2621-4C7E-A16B-B79CF7A35039}"/>
          </ac:spMkLst>
        </pc:spChg>
        <pc:spChg chg="del">
          <ac:chgData name="aditya karampudi" userId="f1dcce62425238af" providerId="LiveId" clId="{8A5A9067-1DFC-4D7A-9103-2C6832C86685}" dt="2021-04-24T22:06:19.496" v="1092" actId="478"/>
          <ac:spMkLst>
            <pc:docMk/>
            <pc:sldMk cId="565457419" sldId="288"/>
            <ac:spMk id="13" creationId="{2E20D8F1-247E-4763-AAE8-3435F31C4CA6}"/>
          </ac:spMkLst>
        </pc:spChg>
        <pc:spChg chg="del">
          <ac:chgData name="aditya karampudi" userId="f1dcce62425238af" providerId="LiveId" clId="{8A5A9067-1DFC-4D7A-9103-2C6832C86685}" dt="2021-04-24T22:05:29.605" v="1081" actId="478"/>
          <ac:spMkLst>
            <pc:docMk/>
            <pc:sldMk cId="565457419" sldId="288"/>
            <ac:spMk id="23" creationId="{0B8F963E-8358-4CD3-AA1A-22077C57B804}"/>
          </ac:spMkLst>
        </pc:spChg>
        <pc:picChg chg="add mod">
          <ac:chgData name="aditya karampudi" userId="f1dcce62425238af" providerId="LiveId" clId="{8A5A9067-1DFC-4D7A-9103-2C6832C86685}" dt="2021-04-24T11:50:16.802" v="1035"/>
          <ac:picMkLst>
            <pc:docMk/>
            <pc:sldMk cId="565457419" sldId="288"/>
            <ac:picMk id="15" creationId="{EAB4915D-ABA0-42D9-8161-79D431589FCC}"/>
          </ac:picMkLst>
        </pc:picChg>
        <pc:picChg chg="mod">
          <ac:chgData name="aditya karampudi" userId="f1dcce62425238af" providerId="LiveId" clId="{8A5A9067-1DFC-4D7A-9103-2C6832C86685}" dt="2021-04-24T01:04:42.889" v="935" actId="1036"/>
          <ac:picMkLst>
            <pc:docMk/>
            <pc:sldMk cId="565457419" sldId="288"/>
            <ac:picMk id="2050" creationId="{BD622C26-F88A-47CF-8AD1-28EAC095A56E}"/>
          </ac:picMkLst>
        </pc:picChg>
        <pc:picChg chg="mod">
          <ac:chgData name="aditya karampudi" userId="f1dcce62425238af" providerId="LiveId" clId="{8A5A9067-1DFC-4D7A-9103-2C6832C86685}" dt="2021-04-24T01:00:07.578" v="920" actId="1076"/>
          <ac:picMkLst>
            <pc:docMk/>
            <pc:sldMk cId="565457419" sldId="288"/>
            <ac:picMk id="4098" creationId="{A4A6A657-22E6-4DC7-8E4F-F611989E7C90}"/>
          </ac:picMkLst>
        </pc:picChg>
        <pc:inkChg chg="add del">
          <ac:chgData name="aditya karampudi" userId="f1dcce62425238af" providerId="LiveId" clId="{8A5A9067-1DFC-4D7A-9103-2C6832C86685}" dt="2021-04-24T22:05:20.860" v="1080" actId="9405"/>
          <ac:inkMkLst>
            <pc:docMk/>
            <pc:sldMk cId="565457419" sldId="288"/>
            <ac:inkMk id="2" creationId="{59F35C7B-4887-4FE7-B5A6-076DF1E034D2}"/>
          </ac:inkMkLst>
        </pc:inkChg>
        <pc:inkChg chg="add">
          <ac:chgData name="aditya karampudi" userId="f1dcce62425238af" providerId="LiveId" clId="{8A5A9067-1DFC-4D7A-9103-2C6832C86685}" dt="2021-04-24T22:05:31.046" v="1082" actId="9405"/>
          <ac:inkMkLst>
            <pc:docMk/>
            <pc:sldMk cId="565457419" sldId="288"/>
            <ac:inkMk id="3" creationId="{53A008C8-5E42-4407-884C-3327C482BCF3}"/>
          </ac:inkMkLst>
        </pc:inkChg>
        <pc:inkChg chg="add">
          <ac:chgData name="aditya karampudi" userId="f1dcce62425238af" providerId="LiveId" clId="{8A5A9067-1DFC-4D7A-9103-2C6832C86685}" dt="2021-04-24T22:05:31.403" v="1083" actId="9405"/>
          <ac:inkMkLst>
            <pc:docMk/>
            <pc:sldMk cId="565457419" sldId="288"/>
            <ac:inkMk id="4" creationId="{ACE98DF7-80E1-407D-BB01-31D703431DCA}"/>
          </ac:inkMkLst>
        </pc:inkChg>
        <pc:inkChg chg="add">
          <ac:chgData name="aditya karampudi" userId="f1dcce62425238af" providerId="LiveId" clId="{8A5A9067-1DFC-4D7A-9103-2C6832C86685}" dt="2021-04-24T22:05:31.819" v="1084" actId="9405"/>
          <ac:inkMkLst>
            <pc:docMk/>
            <pc:sldMk cId="565457419" sldId="288"/>
            <ac:inkMk id="6" creationId="{6846CCC4-DEA6-499F-B8DC-80D3060C8130}"/>
          </ac:inkMkLst>
        </pc:inkChg>
        <pc:inkChg chg="add">
          <ac:chgData name="aditya karampudi" userId="f1dcce62425238af" providerId="LiveId" clId="{8A5A9067-1DFC-4D7A-9103-2C6832C86685}" dt="2021-04-24T22:05:41.244" v="1085" actId="9405"/>
          <ac:inkMkLst>
            <pc:docMk/>
            <pc:sldMk cId="565457419" sldId="288"/>
            <ac:inkMk id="7" creationId="{44FE526F-0687-47E6-9020-4B1483E6AA7B}"/>
          </ac:inkMkLst>
        </pc:inkChg>
        <pc:inkChg chg="add del">
          <ac:chgData name="aditya karampudi" userId="f1dcce62425238af" providerId="LiveId" clId="{8A5A9067-1DFC-4D7A-9103-2C6832C86685}" dt="2021-04-24T22:06:06.106" v="1090"/>
          <ac:inkMkLst>
            <pc:docMk/>
            <pc:sldMk cId="565457419" sldId="288"/>
            <ac:inkMk id="8" creationId="{2B6BF7C2-E0C9-4B4B-A397-034142BB22BD}"/>
          </ac:inkMkLst>
        </pc:inkChg>
        <pc:inkChg chg="add">
          <ac:chgData name="aditya karampudi" userId="f1dcce62425238af" providerId="LiveId" clId="{8A5A9067-1DFC-4D7A-9103-2C6832C86685}" dt="2021-04-24T22:06:01.589" v="1089" actId="9405"/>
          <ac:inkMkLst>
            <pc:docMk/>
            <pc:sldMk cId="565457419" sldId="288"/>
            <ac:inkMk id="10" creationId="{320C69F8-F72E-48FA-9E7E-80556AC6C11C}"/>
          </ac:inkMkLst>
        </pc:inkChg>
        <pc:inkChg chg="add">
          <ac:chgData name="aditya karampudi" userId="f1dcce62425238af" providerId="LiveId" clId="{8A5A9067-1DFC-4D7A-9103-2C6832C86685}" dt="2021-04-24T22:06:15.521" v="1091" actId="9405"/>
          <ac:inkMkLst>
            <pc:docMk/>
            <pc:sldMk cId="565457419" sldId="288"/>
            <ac:inkMk id="14" creationId="{D235B6BC-56E0-4CD8-A37C-B8FA1F50E13F}"/>
          </ac:inkMkLst>
        </pc:inkChg>
        <pc:inkChg chg="add">
          <ac:chgData name="aditya karampudi" userId="f1dcce62425238af" providerId="LiveId" clId="{8A5A9067-1DFC-4D7A-9103-2C6832C86685}" dt="2021-04-24T22:06:25.443" v="1093" actId="9405"/>
          <ac:inkMkLst>
            <pc:docMk/>
            <pc:sldMk cId="565457419" sldId="288"/>
            <ac:inkMk id="16" creationId="{BBCEB873-79A0-4CD8-AB89-46E2C20E0F63}"/>
          </ac:inkMkLst>
        </pc:inkChg>
      </pc:sldChg>
      <pc:sldChg chg="addSp modSp">
        <pc:chgData name="aditya karampudi" userId="f1dcce62425238af" providerId="LiveId" clId="{8A5A9067-1DFC-4D7A-9103-2C6832C86685}" dt="2021-04-24T11:50:19.054" v="1036"/>
        <pc:sldMkLst>
          <pc:docMk/>
          <pc:sldMk cId="469210057" sldId="289"/>
        </pc:sldMkLst>
        <pc:picChg chg="add mod">
          <ac:chgData name="aditya karampudi" userId="f1dcce62425238af" providerId="LiveId" clId="{8A5A9067-1DFC-4D7A-9103-2C6832C86685}" dt="2021-04-24T11:50:19.054" v="1036"/>
          <ac:picMkLst>
            <pc:docMk/>
            <pc:sldMk cId="469210057" sldId="289"/>
            <ac:picMk id="16" creationId="{A0723A84-5E11-4AB2-ACF5-1D591BB97713}"/>
          </ac:picMkLst>
        </pc:picChg>
      </pc:sldChg>
      <pc:sldChg chg="addSp modSp">
        <pc:chgData name="aditya karampudi" userId="f1dcce62425238af" providerId="LiveId" clId="{8A5A9067-1DFC-4D7A-9103-2C6832C86685}" dt="2021-04-24T11:50:21.360" v="1037"/>
        <pc:sldMkLst>
          <pc:docMk/>
          <pc:sldMk cId="4236358956" sldId="290"/>
        </pc:sldMkLst>
        <pc:picChg chg="add mod">
          <ac:chgData name="aditya karampudi" userId="f1dcce62425238af" providerId="LiveId" clId="{8A5A9067-1DFC-4D7A-9103-2C6832C86685}" dt="2021-04-24T11:50:21.360" v="1037"/>
          <ac:picMkLst>
            <pc:docMk/>
            <pc:sldMk cId="4236358956" sldId="290"/>
            <ac:picMk id="7" creationId="{FFA2EC32-6B87-4679-B337-6FCA85C6130E}"/>
          </ac:picMkLst>
        </pc:picChg>
        <pc:picChg chg="mod">
          <ac:chgData name="aditya karampudi" userId="f1dcce62425238af" providerId="LiveId" clId="{8A5A9067-1DFC-4D7A-9103-2C6832C86685}" dt="2021-04-23T22:55:14.647" v="566" actId="1076"/>
          <ac:picMkLst>
            <pc:docMk/>
            <pc:sldMk cId="4236358956" sldId="290"/>
            <ac:picMk id="5122" creationId="{2151017E-46D6-4851-AC41-5CF8D77291EC}"/>
          </ac:picMkLst>
        </pc:picChg>
      </pc:sldChg>
      <pc:sldChg chg="addSp modSp">
        <pc:chgData name="aditya karampudi" userId="f1dcce62425238af" providerId="LiveId" clId="{8A5A9067-1DFC-4D7A-9103-2C6832C86685}" dt="2021-04-24T11:50:23.807" v="1038"/>
        <pc:sldMkLst>
          <pc:docMk/>
          <pc:sldMk cId="2811843157" sldId="291"/>
        </pc:sldMkLst>
        <pc:picChg chg="add mod">
          <ac:chgData name="aditya karampudi" userId="f1dcce62425238af" providerId="LiveId" clId="{8A5A9067-1DFC-4D7A-9103-2C6832C86685}" dt="2021-04-24T11:50:23.807" v="1038"/>
          <ac:picMkLst>
            <pc:docMk/>
            <pc:sldMk cId="2811843157" sldId="291"/>
            <ac:picMk id="10" creationId="{86BA3DC8-9230-4852-8A78-0596664F6A53}"/>
          </ac:picMkLst>
        </pc:picChg>
      </pc:sldChg>
      <pc:sldChg chg="addSp modSp mod">
        <pc:chgData name="aditya karampudi" userId="f1dcce62425238af" providerId="LiveId" clId="{8A5A9067-1DFC-4D7A-9103-2C6832C86685}" dt="2021-04-24T11:49:56.465" v="1028"/>
        <pc:sldMkLst>
          <pc:docMk/>
          <pc:sldMk cId="3932844218" sldId="293"/>
        </pc:sldMkLst>
        <pc:spChg chg="mod">
          <ac:chgData name="aditya karampudi" userId="f1dcce62425238af" providerId="LiveId" clId="{8A5A9067-1DFC-4D7A-9103-2C6832C86685}" dt="2021-04-23T23:07:57.215" v="849" actId="20577"/>
          <ac:spMkLst>
            <pc:docMk/>
            <pc:sldMk cId="3932844218" sldId="293"/>
            <ac:spMk id="4" creationId="{6B3B6A14-22E7-409A-9510-3AAA7E6C58B2}"/>
          </ac:spMkLst>
        </pc:spChg>
        <pc:spChg chg="mod">
          <ac:chgData name="aditya karampudi" userId="f1dcce62425238af" providerId="LiveId" clId="{8A5A9067-1DFC-4D7A-9103-2C6832C86685}" dt="2021-04-23T23:10:36.989" v="916" actId="20577"/>
          <ac:spMkLst>
            <pc:docMk/>
            <pc:sldMk cId="3932844218" sldId="293"/>
            <ac:spMk id="6" creationId="{F3C2E897-8C72-453B-BBBA-DF1C4AF03266}"/>
          </ac:spMkLst>
        </pc:spChg>
        <pc:picChg chg="mod">
          <ac:chgData name="aditya karampudi" userId="f1dcce62425238af" providerId="LiveId" clId="{8A5A9067-1DFC-4D7A-9103-2C6832C86685}" dt="2021-04-23T23:10:42.114" v="917" actId="14100"/>
          <ac:picMkLst>
            <pc:docMk/>
            <pc:sldMk cId="3932844218" sldId="293"/>
            <ac:picMk id="7" creationId="{5A92A55C-FBC9-4D07-8AD9-BA4E11FD4F09}"/>
          </ac:picMkLst>
        </pc:picChg>
        <pc:picChg chg="add mod">
          <ac:chgData name="aditya karampudi" userId="f1dcce62425238af" providerId="LiveId" clId="{8A5A9067-1DFC-4D7A-9103-2C6832C86685}" dt="2021-04-24T11:49:56.465" v="1028"/>
          <ac:picMkLst>
            <pc:docMk/>
            <pc:sldMk cId="3932844218" sldId="293"/>
            <ac:picMk id="9" creationId="{0B9FA247-B367-4464-91C9-C0820AB7E2AA}"/>
          </ac:picMkLst>
        </pc:picChg>
      </pc:sldChg>
    </pc:docChg>
  </pc:docChgLst>
  <pc:docChgLst>
    <pc:chgData name="Mohanaditya Karampudi" userId="dfc21a6d-3737-492a-9912-579eab06b3c4" providerId="ADAL" clId="{23AB2FA2-741D-4D12-A79B-2F3E3D939515}"/>
    <pc:docChg chg="modSld">
      <pc:chgData name="Mohanaditya Karampudi" userId="dfc21a6d-3737-492a-9912-579eab06b3c4" providerId="ADAL" clId="{23AB2FA2-741D-4D12-A79B-2F3E3D939515}" dt="2021-04-28T16:03:10.744" v="16" actId="5793"/>
      <pc:docMkLst>
        <pc:docMk/>
      </pc:docMkLst>
      <pc:sldChg chg="modSp mod">
        <pc:chgData name="Mohanaditya Karampudi" userId="dfc21a6d-3737-492a-9912-579eab06b3c4" providerId="ADAL" clId="{23AB2FA2-741D-4D12-A79B-2F3E3D939515}" dt="2021-04-28T16:03:10.744" v="16" actId="5793"/>
        <pc:sldMkLst>
          <pc:docMk/>
          <pc:sldMk cId="4236358956" sldId="290"/>
        </pc:sldMkLst>
        <pc:spChg chg="mod">
          <ac:chgData name="Mohanaditya Karampudi" userId="dfc21a6d-3737-492a-9912-579eab06b3c4" providerId="ADAL" clId="{23AB2FA2-741D-4D12-A79B-2F3E3D939515}" dt="2021-04-28T16:03:10.744" v="16" actId="5793"/>
          <ac:spMkLst>
            <pc:docMk/>
            <pc:sldMk cId="4236358956" sldId="290"/>
            <ac:spMk id="5" creationId="{14EB1408-E829-4F3E-A99A-24B956569E9C}"/>
          </ac:spMkLst>
        </pc:spChg>
      </pc:sldChg>
    </pc:docChg>
  </pc:docChgLst>
  <pc:docChgLst>
    <pc:chgData name="Karampudi, Mohanaditya" userId="dfc21a6d-3737-492a-9912-579eab06b3c4" providerId="ADAL" clId="{7C42C359-6DAC-4EDD-A904-25DBB56237A1}"/>
    <pc:docChg chg="undo custSel addSld delSld modSld sldOrd">
      <pc:chgData name="Karampudi, Mohanaditya" userId="dfc21a6d-3737-492a-9912-579eab06b3c4" providerId="ADAL" clId="{7C42C359-6DAC-4EDD-A904-25DBB56237A1}" dt="2021-04-26T11:58:54.315" v="1630" actId="1076"/>
      <pc:docMkLst>
        <pc:docMk/>
      </pc:docMkLst>
      <pc:sldChg chg="addSp modSp mod">
        <pc:chgData name="Karampudi, Mohanaditya" userId="dfc21a6d-3737-492a-9912-579eab06b3c4" providerId="ADAL" clId="{7C42C359-6DAC-4EDD-A904-25DBB56237A1}" dt="2021-04-25T22:32:31.440" v="1479" actId="1076"/>
        <pc:sldMkLst>
          <pc:docMk/>
          <pc:sldMk cId="2332937764" sldId="267"/>
        </pc:sldMkLst>
        <pc:picChg chg="add mod">
          <ac:chgData name="Karampudi, Mohanaditya" userId="dfc21a6d-3737-492a-9912-579eab06b3c4" providerId="ADAL" clId="{7C42C359-6DAC-4EDD-A904-25DBB56237A1}" dt="2021-04-25T22:32:31.440" v="1479" actId="1076"/>
          <ac:picMkLst>
            <pc:docMk/>
            <pc:sldMk cId="2332937764" sldId="267"/>
            <ac:picMk id="7" creationId="{80516833-0B96-48F7-BF51-26F01015A9B5}"/>
          </ac:picMkLst>
        </pc:picChg>
      </pc:sldChg>
      <pc:sldChg chg="modSp mod modNotesTx">
        <pc:chgData name="Karampudi, Mohanaditya" userId="dfc21a6d-3737-492a-9912-579eab06b3c4" providerId="ADAL" clId="{7C42C359-6DAC-4EDD-A904-25DBB56237A1}" dt="2021-04-25T22:28:02.649" v="1461" actId="20577"/>
        <pc:sldMkLst>
          <pc:docMk/>
          <pc:sldMk cId="3889852723" sldId="272"/>
        </pc:sldMkLst>
        <pc:spChg chg="mod">
          <ac:chgData name="Karampudi, Mohanaditya" userId="dfc21a6d-3737-492a-9912-579eab06b3c4" providerId="ADAL" clId="{7C42C359-6DAC-4EDD-A904-25DBB56237A1}" dt="2021-04-25T22:26:13.742" v="1453" actId="20577"/>
          <ac:spMkLst>
            <pc:docMk/>
            <pc:sldMk cId="3889852723" sldId="272"/>
            <ac:spMk id="2" creationId="{CC2734C9-13FC-42FF-834C-53C63328DB52}"/>
          </ac:spMkLst>
        </pc:spChg>
        <pc:graphicFrameChg chg="modGraphic">
          <ac:chgData name="Karampudi, Mohanaditya" userId="dfc21a6d-3737-492a-9912-579eab06b3c4" providerId="ADAL" clId="{7C42C359-6DAC-4EDD-A904-25DBB56237A1}" dt="2021-04-25T15:50:33.501" v="859" actId="14734"/>
          <ac:graphicFrameMkLst>
            <pc:docMk/>
            <pc:sldMk cId="3889852723" sldId="272"/>
            <ac:graphicFrameMk id="6" creationId="{0AADC6B4-5677-4E29-9361-E3CA16625585}"/>
          </ac:graphicFrameMkLst>
        </pc:graphicFrameChg>
      </pc:sldChg>
      <pc:sldChg chg="addSp delSp modSp">
        <pc:chgData name="Karampudi, Mohanaditya" userId="dfc21a6d-3737-492a-9912-579eab06b3c4" providerId="ADAL" clId="{7C42C359-6DAC-4EDD-A904-25DBB56237A1}" dt="2021-04-25T22:27:30.569" v="1460" actId="1076"/>
        <pc:sldMkLst>
          <pc:docMk/>
          <pc:sldMk cId="1230549723" sldId="273"/>
        </pc:sldMkLst>
        <pc:picChg chg="del mod">
          <ac:chgData name="Karampudi, Mohanaditya" userId="dfc21a6d-3737-492a-9912-579eab06b3c4" providerId="ADAL" clId="{7C42C359-6DAC-4EDD-A904-25DBB56237A1}" dt="2021-04-25T22:27:14.608" v="1456" actId="478"/>
          <ac:picMkLst>
            <pc:docMk/>
            <pc:sldMk cId="1230549723" sldId="273"/>
            <ac:picMk id="4" creationId="{2594B3ED-C74B-4BE1-998D-D00BB4B6BB17}"/>
          </ac:picMkLst>
        </pc:picChg>
        <pc:picChg chg="add mod">
          <ac:chgData name="Karampudi, Mohanaditya" userId="dfc21a6d-3737-492a-9912-579eab06b3c4" providerId="ADAL" clId="{7C42C359-6DAC-4EDD-A904-25DBB56237A1}" dt="2021-04-25T22:27:30.569" v="1460" actId="1076"/>
          <ac:picMkLst>
            <pc:docMk/>
            <pc:sldMk cId="1230549723" sldId="273"/>
            <ac:picMk id="2050" creationId="{D2980A0C-3178-45D0-8BAE-FAC8958EF018}"/>
          </ac:picMkLst>
        </pc:picChg>
      </pc:sldChg>
      <pc:sldChg chg="delSp modSp mod modNotesTx">
        <pc:chgData name="Karampudi, Mohanaditya" userId="dfc21a6d-3737-492a-9912-579eab06b3c4" providerId="ADAL" clId="{7C42C359-6DAC-4EDD-A904-25DBB56237A1}" dt="2021-04-25T22:28:33.466" v="1463" actId="478"/>
        <pc:sldMkLst>
          <pc:docMk/>
          <pc:sldMk cId="1631145861" sldId="274"/>
        </pc:sldMkLst>
        <pc:spChg chg="mod">
          <ac:chgData name="Karampudi, Mohanaditya" userId="dfc21a6d-3737-492a-9912-579eab06b3c4" providerId="ADAL" clId="{7C42C359-6DAC-4EDD-A904-25DBB56237A1}" dt="2021-04-25T22:23:01.027" v="1369" actId="20577"/>
          <ac:spMkLst>
            <pc:docMk/>
            <pc:sldMk cId="1631145861" sldId="274"/>
            <ac:spMk id="3" creationId="{C5796980-906A-4BA1-8173-C8748CE84EE4}"/>
          </ac:spMkLst>
        </pc:spChg>
        <pc:spChg chg="mod">
          <ac:chgData name="Karampudi, Mohanaditya" userId="dfc21a6d-3737-492a-9912-579eab06b3c4" providerId="ADAL" clId="{7C42C359-6DAC-4EDD-A904-25DBB56237A1}" dt="2021-04-25T22:22:49.678" v="1343" actId="1076"/>
          <ac:spMkLst>
            <pc:docMk/>
            <pc:sldMk cId="1631145861" sldId="274"/>
            <ac:spMk id="6" creationId="{F08729A8-D75D-4CE5-9445-82F6DAD681F4}"/>
          </ac:spMkLst>
        </pc:spChg>
        <pc:picChg chg="mod">
          <ac:chgData name="Karampudi, Mohanaditya" userId="dfc21a6d-3737-492a-9912-579eab06b3c4" providerId="ADAL" clId="{7C42C359-6DAC-4EDD-A904-25DBB56237A1}" dt="2021-04-25T22:22:34.921" v="1342" actId="14826"/>
          <ac:picMkLst>
            <pc:docMk/>
            <pc:sldMk cId="1631145861" sldId="274"/>
            <ac:picMk id="4" creationId="{4D549408-C42C-4EE9-A2D9-A945C8FF905A}"/>
          </ac:picMkLst>
        </pc:picChg>
        <pc:picChg chg="del">
          <ac:chgData name="Karampudi, Mohanaditya" userId="dfc21a6d-3737-492a-9912-579eab06b3c4" providerId="ADAL" clId="{7C42C359-6DAC-4EDD-A904-25DBB56237A1}" dt="2021-04-25T22:28:33.466" v="1463" actId="478"/>
          <ac:picMkLst>
            <pc:docMk/>
            <pc:sldMk cId="1631145861" sldId="274"/>
            <ac:picMk id="9" creationId="{B371F3B9-752A-4F98-BA85-6FE2F690A85A}"/>
          </ac:picMkLst>
        </pc:picChg>
      </pc:sldChg>
      <pc:sldChg chg="delSp modSp modNotesTx">
        <pc:chgData name="Karampudi, Mohanaditya" userId="dfc21a6d-3737-492a-9912-579eab06b3c4" providerId="ADAL" clId="{7C42C359-6DAC-4EDD-A904-25DBB56237A1}" dt="2021-04-25T22:10:35.970" v="1173" actId="478"/>
        <pc:sldMkLst>
          <pc:docMk/>
          <pc:sldMk cId="3596663578" sldId="276"/>
        </pc:sldMkLst>
        <pc:graphicFrameChg chg="mod">
          <ac:chgData name="Karampudi, Mohanaditya" userId="dfc21a6d-3737-492a-9912-579eab06b3c4" providerId="ADAL" clId="{7C42C359-6DAC-4EDD-A904-25DBB56237A1}" dt="2021-04-25T15:14:10.122" v="353" actId="478"/>
          <ac:graphicFrameMkLst>
            <pc:docMk/>
            <pc:sldMk cId="3596663578" sldId="276"/>
            <ac:graphicFrameMk id="4" creationId="{CEA5A407-2E75-4DCE-9248-8D1BBD22036D}"/>
          </ac:graphicFrameMkLst>
        </pc:graphicFrameChg>
        <pc:picChg chg="del mod">
          <ac:chgData name="Karampudi, Mohanaditya" userId="dfc21a6d-3737-492a-9912-579eab06b3c4" providerId="ADAL" clId="{7C42C359-6DAC-4EDD-A904-25DBB56237A1}" dt="2021-04-25T22:10:35.970" v="1173" actId="478"/>
          <ac:picMkLst>
            <pc:docMk/>
            <pc:sldMk cId="3596663578" sldId="276"/>
            <ac:picMk id="5124" creationId="{6D5AC120-0333-44FE-9CAB-E10E3E642B7F}"/>
          </ac:picMkLst>
        </pc:picChg>
      </pc:sldChg>
      <pc:sldChg chg="modSp mod">
        <pc:chgData name="Karampudi, Mohanaditya" userId="dfc21a6d-3737-492a-9912-579eab06b3c4" providerId="ADAL" clId="{7C42C359-6DAC-4EDD-A904-25DBB56237A1}" dt="2021-04-26T11:58:54.315" v="1630" actId="1076"/>
        <pc:sldMkLst>
          <pc:docMk/>
          <pc:sldMk cId="807116330" sldId="277"/>
        </pc:sldMkLst>
        <pc:spChg chg="mod">
          <ac:chgData name="Karampudi, Mohanaditya" userId="dfc21a6d-3737-492a-9912-579eab06b3c4" providerId="ADAL" clId="{7C42C359-6DAC-4EDD-A904-25DBB56237A1}" dt="2021-04-25T15:15:46.015" v="360" actId="20577"/>
          <ac:spMkLst>
            <pc:docMk/>
            <pc:sldMk cId="807116330" sldId="277"/>
            <ac:spMk id="2" creationId="{69FFB2A5-3A41-4AED-A2F5-622449B5C16F}"/>
          </ac:spMkLst>
        </pc:spChg>
        <pc:spChg chg="mod">
          <ac:chgData name="Karampudi, Mohanaditya" userId="dfc21a6d-3737-492a-9912-579eab06b3c4" providerId="ADAL" clId="{7C42C359-6DAC-4EDD-A904-25DBB56237A1}" dt="2021-04-26T11:57:13.263" v="1577" actId="20577"/>
          <ac:spMkLst>
            <pc:docMk/>
            <pc:sldMk cId="807116330" sldId="277"/>
            <ac:spMk id="4" creationId="{27388953-2C98-4BF5-9F73-F33D2587543B}"/>
          </ac:spMkLst>
        </pc:spChg>
        <pc:picChg chg="mod">
          <ac:chgData name="Karampudi, Mohanaditya" userId="dfc21a6d-3737-492a-9912-579eab06b3c4" providerId="ADAL" clId="{7C42C359-6DAC-4EDD-A904-25DBB56237A1}" dt="2021-04-26T11:58:54.315" v="1630" actId="1076"/>
          <ac:picMkLst>
            <pc:docMk/>
            <pc:sldMk cId="807116330" sldId="277"/>
            <ac:picMk id="11" creationId="{55B86FEE-99C0-498B-9659-6F390AF9D798}"/>
          </ac:picMkLst>
        </pc:picChg>
      </pc:sldChg>
      <pc:sldChg chg="modSp mod">
        <pc:chgData name="Karampudi, Mohanaditya" userId="dfc21a6d-3737-492a-9912-579eab06b3c4" providerId="ADAL" clId="{7C42C359-6DAC-4EDD-A904-25DBB56237A1}" dt="2021-04-26T11:57:54.655" v="1605" actId="20577"/>
        <pc:sldMkLst>
          <pc:docMk/>
          <pc:sldMk cId="1533461067" sldId="278"/>
        </pc:sldMkLst>
        <pc:spChg chg="mod">
          <ac:chgData name="Karampudi, Mohanaditya" userId="dfc21a6d-3737-492a-9912-579eab06b3c4" providerId="ADAL" clId="{7C42C359-6DAC-4EDD-A904-25DBB56237A1}" dt="2021-04-26T11:57:54.655" v="1605" actId="20577"/>
          <ac:spMkLst>
            <pc:docMk/>
            <pc:sldMk cId="1533461067" sldId="278"/>
            <ac:spMk id="2" creationId="{624F1979-AD63-4671-B947-21C9699128E3}"/>
          </ac:spMkLst>
        </pc:spChg>
        <pc:spChg chg="mod">
          <ac:chgData name="Karampudi, Mohanaditya" userId="dfc21a6d-3737-492a-9912-579eab06b3c4" providerId="ADAL" clId="{7C42C359-6DAC-4EDD-A904-25DBB56237A1}" dt="2021-04-26T11:57:37.404" v="1585" actId="20577"/>
          <ac:spMkLst>
            <pc:docMk/>
            <pc:sldMk cId="1533461067" sldId="278"/>
            <ac:spMk id="5" creationId="{095FE01D-3F5A-41C8-8D5D-D238B4BD60A3}"/>
          </ac:spMkLst>
        </pc:spChg>
        <pc:spChg chg="mod">
          <ac:chgData name="Karampudi, Mohanaditya" userId="dfc21a6d-3737-492a-9912-579eab06b3c4" providerId="ADAL" clId="{7C42C359-6DAC-4EDD-A904-25DBB56237A1}" dt="2021-04-26T11:57:28.498" v="1581" actId="20577"/>
          <ac:spMkLst>
            <pc:docMk/>
            <pc:sldMk cId="1533461067" sldId="278"/>
            <ac:spMk id="6" creationId="{071BE5DC-9A09-40CB-BC00-83B1B59B82AD}"/>
          </ac:spMkLst>
        </pc:spChg>
      </pc:sldChg>
      <pc:sldChg chg="modSp mod">
        <pc:chgData name="Karampudi, Mohanaditya" userId="dfc21a6d-3737-492a-9912-579eab06b3c4" providerId="ADAL" clId="{7C42C359-6DAC-4EDD-A904-25DBB56237A1}" dt="2021-04-26T11:58:28.275" v="1629" actId="20577"/>
        <pc:sldMkLst>
          <pc:docMk/>
          <pc:sldMk cId="1182821903" sldId="279"/>
        </pc:sldMkLst>
        <pc:spChg chg="mod">
          <ac:chgData name="Karampudi, Mohanaditya" userId="dfc21a6d-3737-492a-9912-579eab06b3c4" providerId="ADAL" clId="{7C42C359-6DAC-4EDD-A904-25DBB56237A1}" dt="2021-04-25T15:16:21.034" v="366" actId="20577"/>
          <ac:spMkLst>
            <pc:docMk/>
            <pc:sldMk cId="1182821903" sldId="279"/>
            <ac:spMk id="2" creationId="{E30D9E78-97D5-459A-8746-2E9487D0E904}"/>
          </ac:spMkLst>
        </pc:spChg>
        <pc:spChg chg="mod">
          <ac:chgData name="Karampudi, Mohanaditya" userId="dfc21a6d-3737-492a-9912-579eab06b3c4" providerId="ADAL" clId="{7C42C359-6DAC-4EDD-A904-25DBB56237A1}" dt="2021-04-26T11:58:28.275" v="1629" actId="20577"/>
          <ac:spMkLst>
            <pc:docMk/>
            <pc:sldMk cId="1182821903" sldId="279"/>
            <ac:spMk id="3" creationId="{D968654A-7C49-4FD0-9C2E-49BF4BFF8E7B}"/>
          </ac:spMkLst>
        </pc:spChg>
        <pc:graphicFrameChg chg="mod">
          <ac:chgData name="Karampudi, Mohanaditya" userId="dfc21a6d-3737-492a-9912-579eab06b3c4" providerId="ADAL" clId="{7C42C359-6DAC-4EDD-A904-25DBB56237A1}" dt="2021-04-26T11:55:32.572" v="1532" actId="20577"/>
          <ac:graphicFrameMkLst>
            <pc:docMk/>
            <pc:sldMk cId="1182821903" sldId="279"/>
            <ac:graphicFrameMk id="13" creationId="{33796386-AF4E-4977-8934-468F4D73BA2D}"/>
          </ac:graphicFrameMkLst>
        </pc:graphicFrameChg>
      </pc:sldChg>
      <pc:sldChg chg="del">
        <pc:chgData name="Karampudi, Mohanaditya" userId="dfc21a6d-3737-492a-9912-579eab06b3c4" providerId="ADAL" clId="{7C42C359-6DAC-4EDD-A904-25DBB56237A1}" dt="2021-04-25T15:49:04.731" v="857" actId="2696"/>
        <pc:sldMkLst>
          <pc:docMk/>
          <pc:sldMk cId="3217724440" sldId="285"/>
        </pc:sldMkLst>
      </pc:sldChg>
      <pc:sldChg chg="modSp">
        <pc:chgData name="Karampudi, Mohanaditya" userId="dfc21a6d-3737-492a-9912-579eab06b3c4" providerId="ADAL" clId="{7C42C359-6DAC-4EDD-A904-25DBB56237A1}" dt="2021-04-25T15:10:19.151" v="336" actId="1076"/>
        <pc:sldMkLst>
          <pc:docMk/>
          <pc:sldMk cId="1664348598" sldId="286"/>
        </pc:sldMkLst>
        <pc:picChg chg="mod">
          <ac:chgData name="Karampudi, Mohanaditya" userId="dfc21a6d-3737-492a-9912-579eab06b3c4" providerId="ADAL" clId="{7C42C359-6DAC-4EDD-A904-25DBB56237A1}" dt="2021-04-25T15:10:19.151" v="336" actId="1076"/>
          <ac:picMkLst>
            <pc:docMk/>
            <pc:sldMk cId="1664348598" sldId="286"/>
            <ac:picMk id="1026" creationId="{EB4071F7-B951-43DE-AA2E-68696F3B8EDC}"/>
          </ac:picMkLst>
        </pc:picChg>
      </pc:sldChg>
      <pc:sldChg chg="addSp delSp modSp mod">
        <pc:chgData name="Karampudi, Mohanaditya" userId="dfc21a6d-3737-492a-9912-579eab06b3c4" providerId="ADAL" clId="{7C42C359-6DAC-4EDD-A904-25DBB56237A1}" dt="2021-04-25T22:34:44.362" v="1485" actId="20577"/>
        <pc:sldMkLst>
          <pc:docMk/>
          <pc:sldMk cId="469210057" sldId="289"/>
        </pc:sldMkLst>
        <pc:spChg chg="mod">
          <ac:chgData name="Karampudi, Mohanaditya" userId="dfc21a6d-3737-492a-9912-579eab06b3c4" providerId="ADAL" clId="{7C42C359-6DAC-4EDD-A904-25DBB56237A1}" dt="2021-04-25T22:34:36.865" v="1483" actId="1076"/>
          <ac:spMkLst>
            <pc:docMk/>
            <pc:sldMk cId="469210057" sldId="289"/>
            <ac:spMk id="7" creationId="{813DE46E-8902-4654-8E89-9C5537334AF2}"/>
          </ac:spMkLst>
        </pc:spChg>
        <pc:spChg chg="mod">
          <ac:chgData name="Karampudi, Mohanaditya" userId="dfc21a6d-3737-492a-9912-579eab06b3c4" providerId="ADAL" clId="{7C42C359-6DAC-4EDD-A904-25DBB56237A1}" dt="2021-04-25T22:34:44.362" v="1485" actId="20577"/>
          <ac:spMkLst>
            <pc:docMk/>
            <pc:sldMk cId="469210057" sldId="289"/>
            <ac:spMk id="8" creationId="{4494D813-AA13-42F6-A264-A80F1F8917D9}"/>
          </ac:spMkLst>
        </pc:spChg>
        <pc:picChg chg="mod">
          <ac:chgData name="Karampudi, Mohanaditya" userId="dfc21a6d-3737-492a-9912-579eab06b3c4" providerId="ADAL" clId="{7C42C359-6DAC-4EDD-A904-25DBB56237A1}" dt="2021-04-25T22:34:28.980" v="1482" actId="14826"/>
          <ac:picMkLst>
            <pc:docMk/>
            <pc:sldMk cId="469210057" sldId="289"/>
            <ac:picMk id="6" creationId="{6704D832-44BD-4F25-9569-379547EE041A}"/>
          </ac:picMkLst>
        </pc:picChg>
        <pc:picChg chg="add del mod">
          <ac:chgData name="Karampudi, Mohanaditya" userId="dfc21a6d-3737-492a-9912-579eab06b3c4" providerId="ADAL" clId="{7C42C359-6DAC-4EDD-A904-25DBB56237A1}" dt="2021-04-25T22:01:00.916" v="961" actId="478"/>
          <ac:picMkLst>
            <pc:docMk/>
            <pc:sldMk cId="469210057" sldId="289"/>
            <ac:picMk id="9" creationId="{9DF8B0AB-6E80-46B8-B9D6-3423B4A65D44}"/>
          </ac:picMkLst>
        </pc:picChg>
      </pc:sldChg>
      <pc:sldChg chg="addSp delSp modSp mod ord">
        <pc:chgData name="Karampudi, Mohanaditya" userId="dfc21a6d-3737-492a-9912-579eab06b3c4" providerId="ADAL" clId="{7C42C359-6DAC-4EDD-A904-25DBB56237A1}" dt="2021-04-25T22:31:23.311" v="1474" actId="20577"/>
        <pc:sldMkLst>
          <pc:docMk/>
          <pc:sldMk cId="4236358956" sldId="290"/>
        </pc:sldMkLst>
        <pc:spChg chg="mod">
          <ac:chgData name="Karampudi, Mohanaditya" userId="dfc21a6d-3737-492a-9912-579eab06b3c4" providerId="ADAL" clId="{7C42C359-6DAC-4EDD-A904-25DBB56237A1}" dt="2021-04-25T22:31:23.311" v="1474" actId="20577"/>
          <ac:spMkLst>
            <pc:docMk/>
            <pc:sldMk cId="4236358956" sldId="290"/>
            <ac:spMk id="2" creationId="{3D82B352-91B7-4192-AFEF-EB2A0B7CF400}"/>
          </ac:spMkLst>
        </pc:spChg>
        <pc:spChg chg="mod">
          <ac:chgData name="Karampudi, Mohanaditya" userId="dfc21a6d-3737-492a-9912-579eab06b3c4" providerId="ADAL" clId="{7C42C359-6DAC-4EDD-A904-25DBB56237A1}" dt="2021-04-25T22:25:11.722" v="1430" actId="20577"/>
          <ac:spMkLst>
            <pc:docMk/>
            <pc:sldMk cId="4236358956" sldId="290"/>
            <ac:spMk id="5" creationId="{14EB1408-E829-4F3E-A99A-24B956569E9C}"/>
          </ac:spMkLst>
        </pc:spChg>
        <pc:picChg chg="add del mod">
          <ac:chgData name="Karampudi, Mohanaditya" userId="dfc21a6d-3737-492a-9912-579eab06b3c4" providerId="ADAL" clId="{7C42C359-6DAC-4EDD-A904-25DBB56237A1}" dt="2021-04-25T16:14:16.741" v="869" actId="478"/>
          <ac:picMkLst>
            <pc:docMk/>
            <pc:sldMk cId="4236358956" sldId="290"/>
            <ac:picMk id="8" creationId="{31119CF2-0A76-4BAF-82A0-E8ECF0441D46}"/>
          </ac:picMkLst>
        </pc:picChg>
        <pc:picChg chg="mod">
          <ac:chgData name="Karampudi, Mohanaditya" userId="dfc21a6d-3737-492a-9912-579eab06b3c4" providerId="ADAL" clId="{7C42C359-6DAC-4EDD-A904-25DBB56237A1}" dt="2021-04-25T15:36:21.168" v="436" actId="1076"/>
          <ac:picMkLst>
            <pc:docMk/>
            <pc:sldMk cId="4236358956" sldId="290"/>
            <ac:picMk id="5122" creationId="{2151017E-46D6-4851-AC41-5CF8D77291EC}"/>
          </ac:picMkLst>
        </pc:picChg>
        <pc:picChg chg="mod">
          <ac:chgData name="Karampudi, Mohanaditya" userId="dfc21a6d-3737-492a-9912-579eab06b3c4" providerId="ADAL" clId="{7C42C359-6DAC-4EDD-A904-25DBB56237A1}" dt="2021-04-25T22:14:45.747" v="1235" actId="1076"/>
          <ac:picMkLst>
            <pc:docMk/>
            <pc:sldMk cId="4236358956" sldId="290"/>
            <ac:picMk id="5124" creationId="{412C7749-AF69-4C5D-AD3C-EDAC1EEF2A5B}"/>
          </ac:picMkLst>
        </pc:picChg>
      </pc:sldChg>
      <pc:sldChg chg="modSp mod modNotesTx">
        <pc:chgData name="Karampudi, Mohanaditya" userId="dfc21a6d-3737-492a-9912-579eab06b3c4" providerId="ADAL" clId="{7C42C359-6DAC-4EDD-A904-25DBB56237A1}" dt="2021-04-26T11:56:17.924" v="1551" actId="20577"/>
        <pc:sldMkLst>
          <pc:docMk/>
          <pc:sldMk cId="3932844218" sldId="293"/>
        </pc:sldMkLst>
        <pc:spChg chg="mod">
          <ac:chgData name="Karampudi, Mohanaditya" userId="dfc21a6d-3737-492a-9912-579eab06b3c4" providerId="ADAL" clId="{7C42C359-6DAC-4EDD-A904-25DBB56237A1}" dt="2021-04-25T15:16:31.982" v="378" actId="20577"/>
          <ac:spMkLst>
            <pc:docMk/>
            <pc:sldMk cId="3932844218" sldId="293"/>
            <ac:spMk id="2" creationId="{1D5F1B66-2532-44C1-9B6F-2D5033F8AE41}"/>
          </ac:spMkLst>
        </pc:spChg>
        <pc:spChg chg="mod">
          <ac:chgData name="Karampudi, Mohanaditya" userId="dfc21a6d-3737-492a-9912-579eab06b3c4" providerId="ADAL" clId="{7C42C359-6DAC-4EDD-A904-25DBB56237A1}" dt="2021-04-26T11:55:53.615" v="1539" actId="20577"/>
          <ac:spMkLst>
            <pc:docMk/>
            <pc:sldMk cId="3932844218" sldId="293"/>
            <ac:spMk id="4" creationId="{6B3B6A14-22E7-409A-9510-3AAA7E6C58B2}"/>
          </ac:spMkLst>
        </pc:spChg>
        <pc:spChg chg="mod">
          <ac:chgData name="Karampudi, Mohanaditya" userId="dfc21a6d-3737-492a-9912-579eab06b3c4" providerId="ADAL" clId="{7C42C359-6DAC-4EDD-A904-25DBB56237A1}" dt="2021-04-26T11:56:17.924" v="1551" actId="20577"/>
          <ac:spMkLst>
            <pc:docMk/>
            <pc:sldMk cId="3932844218" sldId="293"/>
            <ac:spMk id="6" creationId="{F3C2E897-8C72-453B-BBBA-DF1C4AF03266}"/>
          </ac:spMkLst>
        </pc:spChg>
      </pc:sldChg>
      <pc:sldChg chg="modSp new del mod ord">
        <pc:chgData name="Karampudi, Mohanaditya" userId="dfc21a6d-3737-492a-9912-579eab06b3c4" providerId="ADAL" clId="{7C42C359-6DAC-4EDD-A904-25DBB56237A1}" dt="2021-04-25T15:37:45.423" v="599" actId="2696"/>
        <pc:sldMkLst>
          <pc:docMk/>
          <pc:sldMk cId="259934464" sldId="294"/>
        </pc:sldMkLst>
        <pc:spChg chg="mod">
          <ac:chgData name="Karampudi, Mohanaditya" userId="dfc21a6d-3737-492a-9912-579eab06b3c4" providerId="ADAL" clId="{7C42C359-6DAC-4EDD-A904-25DBB56237A1}" dt="2021-04-25T15:11:28.818" v="349" actId="20577"/>
          <ac:spMkLst>
            <pc:docMk/>
            <pc:sldMk cId="259934464" sldId="294"/>
            <ac:spMk id="2" creationId="{DBE37A05-EA81-46CB-AB80-2B3E7F41FE57}"/>
          </ac:spMkLst>
        </pc:spChg>
        <pc:spChg chg="mod">
          <ac:chgData name="Karampudi, Mohanaditya" userId="dfc21a6d-3737-492a-9912-579eab06b3c4" providerId="ADAL" clId="{7C42C359-6DAC-4EDD-A904-25DBB56237A1}" dt="2021-04-25T15:37:37.146" v="598" actId="20577"/>
          <ac:spMkLst>
            <pc:docMk/>
            <pc:sldMk cId="259934464" sldId="294"/>
            <ac:spMk id="3" creationId="{AB0518E3-49F6-45FB-8E9C-42BD5330A8B6}"/>
          </ac:spMkLst>
        </pc:spChg>
      </pc:sldChg>
      <pc:sldChg chg="addSp delSp modSp add mod">
        <pc:chgData name="Karampudi, Mohanaditya" userId="dfc21a6d-3737-492a-9912-579eab06b3c4" providerId="ADAL" clId="{7C42C359-6DAC-4EDD-A904-25DBB56237A1}" dt="2021-04-25T22:33:42.067" v="1481" actId="1076"/>
        <pc:sldMkLst>
          <pc:docMk/>
          <pc:sldMk cId="2669264308" sldId="294"/>
        </pc:sldMkLst>
        <pc:spChg chg="mod">
          <ac:chgData name="Karampudi, Mohanaditya" userId="dfc21a6d-3737-492a-9912-579eab06b3c4" providerId="ADAL" clId="{7C42C359-6DAC-4EDD-A904-25DBB56237A1}" dt="2021-04-25T22:13:18.317" v="1212" actId="1076"/>
          <ac:spMkLst>
            <pc:docMk/>
            <pc:sldMk cId="2669264308" sldId="294"/>
            <ac:spMk id="2" creationId="{DBE37A05-EA81-46CB-AB80-2B3E7F41FE57}"/>
          </ac:spMkLst>
        </pc:spChg>
        <pc:spChg chg="mod">
          <ac:chgData name="Karampudi, Mohanaditya" userId="dfc21a6d-3737-492a-9912-579eab06b3c4" providerId="ADAL" clId="{7C42C359-6DAC-4EDD-A904-25DBB56237A1}" dt="2021-04-25T22:23:39.691" v="1388" actId="20577"/>
          <ac:spMkLst>
            <pc:docMk/>
            <pc:sldMk cId="2669264308" sldId="294"/>
            <ac:spMk id="3" creationId="{AB0518E3-49F6-45FB-8E9C-42BD5330A8B6}"/>
          </ac:spMkLst>
        </pc:spChg>
        <pc:picChg chg="add mod">
          <ac:chgData name="Karampudi, Mohanaditya" userId="dfc21a6d-3737-492a-9912-579eab06b3c4" providerId="ADAL" clId="{7C42C359-6DAC-4EDD-A904-25DBB56237A1}" dt="2021-04-25T22:32:09.334" v="1475"/>
          <ac:picMkLst>
            <pc:docMk/>
            <pc:sldMk cId="2669264308" sldId="294"/>
            <ac:picMk id="7" creationId="{F8B6DFC0-3D16-4194-8F21-3A3B43E626D9}"/>
          </ac:picMkLst>
        </pc:picChg>
        <pc:picChg chg="add del mod">
          <ac:chgData name="Karampudi, Mohanaditya" userId="dfc21a6d-3737-492a-9912-579eab06b3c4" providerId="ADAL" clId="{7C42C359-6DAC-4EDD-A904-25DBB56237A1}" dt="2021-04-25T22:11:48.980" v="1179" actId="478"/>
          <ac:picMkLst>
            <pc:docMk/>
            <pc:sldMk cId="2669264308" sldId="294"/>
            <ac:picMk id="1026" creationId="{3D0B6ED2-7E64-4D36-A7A5-EC2C5EF896F8}"/>
          </ac:picMkLst>
        </pc:picChg>
        <pc:picChg chg="add mod">
          <ac:chgData name="Karampudi, Mohanaditya" userId="dfc21a6d-3737-492a-9912-579eab06b3c4" providerId="ADAL" clId="{7C42C359-6DAC-4EDD-A904-25DBB56237A1}" dt="2021-04-25T22:33:42.067" v="1481" actId="1076"/>
          <ac:picMkLst>
            <pc:docMk/>
            <pc:sldMk cId="2669264308" sldId="294"/>
            <ac:picMk id="1028" creationId="{36D570C6-6D50-48DB-9ACD-9BC08A0EA1EC}"/>
          </ac:picMkLst>
        </pc:picChg>
        <pc:cxnChg chg="add mod">
          <ac:chgData name="Karampudi, Mohanaditya" userId="dfc21a6d-3737-492a-9912-579eab06b3c4" providerId="ADAL" clId="{7C42C359-6DAC-4EDD-A904-25DBB56237A1}" dt="2021-04-25T22:13:24.053" v="1213" actId="1076"/>
          <ac:cxnSpMkLst>
            <pc:docMk/>
            <pc:sldMk cId="2669264308" sldId="294"/>
            <ac:cxnSpMk id="6" creationId="{6E553DE2-F63B-4EFD-AF8D-A65C2C48384B}"/>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3561C-C402-4ED4-A5C2-46D895367FC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831F194-E779-42F1-86ED-544E7B46A82D}">
      <dgm:prSet phldrT="[Text]" custT="1"/>
      <dgm:spPr/>
      <dgm:t>
        <a:bodyPr/>
        <a:lstStyle/>
        <a:p>
          <a:r>
            <a:rPr lang="en-US" sz="2000">
              <a:latin typeface="-apple-system"/>
            </a:rPr>
            <a:t>Problem Statement	</a:t>
          </a:r>
        </a:p>
      </dgm:t>
    </dgm:pt>
    <dgm:pt modelId="{8F7D44AB-EF10-4C5C-A355-EBE0C61FA30F}" type="parTrans" cxnId="{A35CD9E8-179C-46A2-AF84-F2CEEE97EC1F}">
      <dgm:prSet/>
      <dgm:spPr/>
      <dgm:t>
        <a:bodyPr/>
        <a:lstStyle/>
        <a:p>
          <a:endParaRPr lang="en-US"/>
        </a:p>
      </dgm:t>
    </dgm:pt>
    <dgm:pt modelId="{6C39E8C8-2F51-4FB4-A1C2-26842C0888FF}" type="sibTrans" cxnId="{A35CD9E8-179C-46A2-AF84-F2CEEE97EC1F}">
      <dgm:prSet/>
      <dgm:spPr/>
      <dgm:t>
        <a:bodyPr/>
        <a:lstStyle/>
        <a:p>
          <a:endParaRPr lang="en-US"/>
        </a:p>
      </dgm:t>
    </dgm:pt>
    <dgm:pt modelId="{40AF9A17-2E8A-434B-B8DF-C60598299E8F}">
      <dgm:prSet phldrT="[Text]" custT="1"/>
      <dgm:spPr/>
      <dgm:t>
        <a:bodyPr/>
        <a:lstStyle/>
        <a:p>
          <a:r>
            <a:rPr lang="en-US" sz="2000">
              <a:latin typeface="-apple-system"/>
            </a:rPr>
            <a:t>Data Overview</a:t>
          </a:r>
        </a:p>
      </dgm:t>
    </dgm:pt>
    <dgm:pt modelId="{EB211779-9743-4710-AA1E-D108CAF764C5}" type="parTrans" cxnId="{49420387-D8ED-4C69-9F33-9615D88EB1FA}">
      <dgm:prSet/>
      <dgm:spPr/>
      <dgm:t>
        <a:bodyPr/>
        <a:lstStyle/>
        <a:p>
          <a:endParaRPr lang="en-US"/>
        </a:p>
      </dgm:t>
    </dgm:pt>
    <dgm:pt modelId="{1AB0FA28-0833-43ED-9A09-1FF5FACB1356}" type="sibTrans" cxnId="{49420387-D8ED-4C69-9F33-9615D88EB1FA}">
      <dgm:prSet/>
      <dgm:spPr/>
      <dgm:t>
        <a:bodyPr/>
        <a:lstStyle/>
        <a:p>
          <a:endParaRPr lang="en-US"/>
        </a:p>
      </dgm:t>
    </dgm:pt>
    <dgm:pt modelId="{10CD4972-A048-490E-AA90-161A4C75BD78}">
      <dgm:prSet phldrT="[Text]" custT="1"/>
      <dgm:spPr/>
      <dgm:t>
        <a:bodyPr/>
        <a:lstStyle/>
        <a:p>
          <a:r>
            <a:rPr lang="en-US" sz="2000" b="0" i="0">
              <a:latin typeface="-apple-system"/>
            </a:rPr>
            <a:t>Feature Engineering and Exploratory Data Analysis</a:t>
          </a:r>
          <a:endParaRPr lang="en-US" sz="2000" b="0">
            <a:latin typeface="-apple-system"/>
          </a:endParaRPr>
        </a:p>
      </dgm:t>
    </dgm:pt>
    <dgm:pt modelId="{337240DC-B5B6-44AC-9255-BD4B382F16DF}" type="parTrans" cxnId="{2213BF61-D72A-4A6D-8022-5BC410DE344A}">
      <dgm:prSet/>
      <dgm:spPr/>
      <dgm:t>
        <a:bodyPr/>
        <a:lstStyle/>
        <a:p>
          <a:endParaRPr lang="en-US"/>
        </a:p>
      </dgm:t>
    </dgm:pt>
    <dgm:pt modelId="{BCF6FC93-92B1-4D31-86CC-7050250BA588}" type="sibTrans" cxnId="{2213BF61-D72A-4A6D-8022-5BC410DE344A}">
      <dgm:prSet/>
      <dgm:spPr/>
      <dgm:t>
        <a:bodyPr/>
        <a:lstStyle/>
        <a:p>
          <a:endParaRPr lang="en-US"/>
        </a:p>
      </dgm:t>
    </dgm:pt>
    <dgm:pt modelId="{FD7A9BDB-D247-42A2-B612-7BE2A67BD800}">
      <dgm:prSet custT="1"/>
      <dgm:spPr/>
      <dgm:t>
        <a:bodyPr/>
        <a:lstStyle/>
        <a:p>
          <a:r>
            <a:rPr lang="en-US" sz="2000">
              <a:latin typeface="-apple-system"/>
            </a:rPr>
            <a:t>Build &amp; Optimize ML models</a:t>
          </a:r>
        </a:p>
      </dgm:t>
    </dgm:pt>
    <dgm:pt modelId="{CA8AEC43-7884-4216-A969-2071C13EC89B}" type="parTrans" cxnId="{3F8BBD01-1A60-4DCC-B849-7A05A6E3C871}">
      <dgm:prSet/>
      <dgm:spPr/>
      <dgm:t>
        <a:bodyPr/>
        <a:lstStyle/>
        <a:p>
          <a:endParaRPr lang="en-US"/>
        </a:p>
      </dgm:t>
    </dgm:pt>
    <dgm:pt modelId="{9AB2B4E3-5619-4077-8C6C-2A9CB12BFA1B}" type="sibTrans" cxnId="{3F8BBD01-1A60-4DCC-B849-7A05A6E3C871}">
      <dgm:prSet/>
      <dgm:spPr/>
      <dgm:t>
        <a:bodyPr/>
        <a:lstStyle/>
        <a:p>
          <a:endParaRPr lang="en-US"/>
        </a:p>
      </dgm:t>
    </dgm:pt>
    <dgm:pt modelId="{AC9E2390-E57A-4936-843A-841A3D0C5F76}">
      <dgm:prSet custT="1"/>
      <dgm:spPr/>
      <dgm:t>
        <a:bodyPr/>
        <a:lstStyle/>
        <a:p>
          <a:r>
            <a:rPr lang="en-US" sz="2000">
              <a:latin typeface="-apple-system"/>
            </a:rPr>
            <a:t>Validate the Performance</a:t>
          </a:r>
        </a:p>
      </dgm:t>
    </dgm:pt>
    <dgm:pt modelId="{EF2958A6-CB8C-47D8-B84C-1D69E5010D68}" type="parTrans" cxnId="{AB95D79B-F0F9-4634-8E66-92D42476253F}">
      <dgm:prSet/>
      <dgm:spPr/>
      <dgm:t>
        <a:bodyPr/>
        <a:lstStyle/>
        <a:p>
          <a:endParaRPr lang="en-US"/>
        </a:p>
      </dgm:t>
    </dgm:pt>
    <dgm:pt modelId="{F2A5AD32-505C-47F4-83A7-586F552131A6}" type="sibTrans" cxnId="{AB95D79B-F0F9-4634-8E66-92D42476253F}">
      <dgm:prSet/>
      <dgm:spPr/>
      <dgm:t>
        <a:bodyPr/>
        <a:lstStyle/>
        <a:p>
          <a:endParaRPr lang="en-US"/>
        </a:p>
      </dgm:t>
    </dgm:pt>
    <dgm:pt modelId="{FE4EC69A-C6D1-4D68-8BAA-48038B461BA7}">
      <dgm:prSet custT="1"/>
      <dgm:spPr/>
      <dgm:t>
        <a:bodyPr/>
        <a:lstStyle/>
        <a:p>
          <a:r>
            <a:rPr lang="en-US" sz="2000">
              <a:latin typeface="-apple-system"/>
            </a:rPr>
            <a:t>Insights and Recommendation</a:t>
          </a:r>
        </a:p>
      </dgm:t>
    </dgm:pt>
    <dgm:pt modelId="{0A7A095B-25AC-4470-B45F-1592AC4DA8B1}" type="parTrans" cxnId="{90B2F62A-AF83-48F1-B159-F8C0A5322647}">
      <dgm:prSet/>
      <dgm:spPr/>
      <dgm:t>
        <a:bodyPr/>
        <a:lstStyle/>
        <a:p>
          <a:endParaRPr lang="en-US"/>
        </a:p>
      </dgm:t>
    </dgm:pt>
    <dgm:pt modelId="{166354EE-50C6-4975-BC04-DE8338480207}" type="sibTrans" cxnId="{90B2F62A-AF83-48F1-B159-F8C0A5322647}">
      <dgm:prSet/>
      <dgm:spPr/>
      <dgm:t>
        <a:bodyPr/>
        <a:lstStyle/>
        <a:p>
          <a:endParaRPr lang="en-US"/>
        </a:p>
      </dgm:t>
    </dgm:pt>
    <dgm:pt modelId="{2E06A776-3286-48CE-9928-B72B40E8DC10}" type="pres">
      <dgm:prSet presAssocID="{7783561C-C402-4ED4-A5C2-46D895367FC0}" presName="vert0" presStyleCnt="0">
        <dgm:presLayoutVars>
          <dgm:dir/>
          <dgm:animOne val="branch"/>
          <dgm:animLvl val="lvl"/>
        </dgm:presLayoutVars>
      </dgm:prSet>
      <dgm:spPr/>
    </dgm:pt>
    <dgm:pt modelId="{D13D9148-4AA4-48F8-994D-BBD6A6C9D899}" type="pres">
      <dgm:prSet presAssocID="{D831F194-E779-42F1-86ED-544E7B46A82D}" presName="thickLine" presStyleLbl="alignNode1" presStyleIdx="0" presStyleCnt="6"/>
      <dgm:spPr/>
    </dgm:pt>
    <dgm:pt modelId="{B9932485-D4AD-4D19-BF15-5754E1562491}" type="pres">
      <dgm:prSet presAssocID="{D831F194-E779-42F1-86ED-544E7B46A82D}" presName="horz1" presStyleCnt="0"/>
      <dgm:spPr/>
    </dgm:pt>
    <dgm:pt modelId="{5DD16BD9-39C6-4659-A4B9-729BB9B8D9CE}" type="pres">
      <dgm:prSet presAssocID="{D831F194-E779-42F1-86ED-544E7B46A82D}" presName="tx1" presStyleLbl="revTx" presStyleIdx="0" presStyleCnt="6"/>
      <dgm:spPr/>
    </dgm:pt>
    <dgm:pt modelId="{107E3E76-06D6-4579-89B0-2C4928EED793}" type="pres">
      <dgm:prSet presAssocID="{D831F194-E779-42F1-86ED-544E7B46A82D}" presName="vert1" presStyleCnt="0"/>
      <dgm:spPr/>
    </dgm:pt>
    <dgm:pt modelId="{C3BB9633-29AA-42B4-8BC8-E47C82EA05C8}" type="pres">
      <dgm:prSet presAssocID="{40AF9A17-2E8A-434B-B8DF-C60598299E8F}" presName="thickLine" presStyleLbl="alignNode1" presStyleIdx="1" presStyleCnt="6"/>
      <dgm:spPr/>
    </dgm:pt>
    <dgm:pt modelId="{C4FC9E0D-1016-4B4B-954E-DE1843684BEC}" type="pres">
      <dgm:prSet presAssocID="{40AF9A17-2E8A-434B-B8DF-C60598299E8F}" presName="horz1" presStyleCnt="0"/>
      <dgm:spPr/>
    </dgm:pt>
    <dgm:pt modelId="{DDC9DBC2-2A3E-42E3-975D-47FC256126EF}" type="pres">
      <dgm:prSet presAssocID="{40AF9A17-2E8A-434B-B8DF-C60598299E8F}" presName="tx1" presStyleLbl="revTx" presStyleIdx="1" presStyleCnt="6"/>
      <dgm:spPr/>
    </dgm:pt>
    <dgm:pt modelId="{45E36D47-BEBD-4310-9A6D-5124D3312D6A}" type="pres">
      <dgm:prSet presAssocID="{40AF9A17-2E8A-434B-B8DF-C60598299E8F}" presName="vert1" presStyleCnt="0"/>
      <dgm:spPr/>
    </dgm:pt>
    <dgm:pt modelId="{D3BBCE36-41F6-4EDD-BE88-9BB9D21F61BF}" type="pres">
      <dgm:prSet presAssocID="{10CD4972-A048-490E-AA90-161A4C75BD78}" presName="thickLine" presStyleLbl="alignNode1" presStyleIdx="2" presStyleCnt="6"/>
      <dgm:spPr/>
    </dgm:pt>
    <dgm:pt modelId="{6929D3A2-E4F6-4AFD-B9BA-544459C0058A}" type="pres">
      <dgm:prSet presAssocID="{10CD4972-A048-490E-AA90-161A4C75BD78}" presName="horz1" presStyleCnt="0"/>
      <dgm:spPr/>
    </dgm:pt>
    <dgm:pt modelId="{43083583-CEAD-4F45-AA15-E298A35E2BED}" type="pres">
      <dgm:prSet presAssocID="{10CD4972-A048-490E-AA90-161A4C75BD78}" presName="tx1" presStyleLbl="revTx" presStyleIdx="2" presStyleCnt="6"/>
      <dgm:spPr/>
    </dgm:pt>
    <dgm:pt modelId="{841396CB-D66E-45C5-8EB1-5D9247C5FE08}" type="pres">
      <dgm:prSet presAssocID="{10CD4972-A048-490E-AA90-161A4C75BD78}" presName="vert1" presStyleCnt="0"/>
      <dgm:spPr/>
    </dgm:pt>
    <dgm:pt modelId="{9D8120C6-EFBA-4467-A035-18EAC87AE25E}" type="pres">
      <dgm:prSet presAssocID="{FD7A9BDB-D247-42A2-B612-7BE2A67BD800}" presName="thickLine" presStyleLbl="alignNode1" presStyleIdx="3" presStyleCnt="6"/>
      <dgm:spPr/>
    </dgm:pt>
    <dgm:pt modelId="{9DAE5B0D-3126-402A-A6DD-86460C26797B}" type="pres">
      <dgm:prSet presAssocID="{FD7A9BDB-D247-42A2-B612-7BE2A67BD800}" presName="horz1" presStyleCnt="0"/>
      <dgm:spPr/>
    </dgm:pt>
    <dgm:pt modelId="{DF490EEE-DA61-404C-991B-23273758B625}" type="pres">
      <dgm:prSet presAssocID="{FD7A9BDB-D247-42A2-B612-7BE2A67BD800}" presName="tx1" presStyleLbl="revTx" presStyleIdx="3" presStyleCnt="6"/>
      <dgm:spPr/>
    </dgm:pt>
    <dgm:pt modelId="{68C47369-9C46-43F0-8A54-F7C99D4E5ABE}" type="pres">
      <dgm:prSet presAssocID="{FD7A9BDB-D247-42A2-B612-7BE2A67BD800}" presName="vert1" presStyleCnt="0"/>
      <dgm:spPr/>
    </dgm:pt>
    <dgm:pt modelId="{26BCBE5F-141A-4B59-9E50-982972BD73C0}" type="pres">
      <dgm:prSet presAssocID="{AC9E2390-E57A-4936-843A-841A3D0C5F76}" presName="thickLine" presStyleLbl="alignNode1" presStyleIdx="4" presStyleCnt="6"/>
      <dgm:spPr/>
    </dgm:pt>
    <dgm:pt modelId="{F1CCD5B9-1045-41DE-ACE5-C9106AA67C7B}" type="pres">
      <dgm:prSet presAssocID="{AC9E2390-E57A-4936-843A-841A3D0C5F76}" presName="horz1" presStyleCnt="0"/>
      <dgm:spPr/>
    </dgm:pt>
    <dgm:pt modelId="{64876B96-061D-469A-98E5-F8D5AF986ED2}" type="pres">
      <dgm:prSet presAssocID="{AC9E2390-E57A-4936-843A-841A3D0C5F76}" presName="tx1" presStyleLbl="revTx" presStyleIdx="4" presStyleCnt="6"/>
      <dgm:spPr/>
    </dgm:pt>
    <dgm:pt modelId="{C74F8869-1DAD-4503-BAC3-6EE1E4392908}" type="pres">
      <dgm:prSet presAssocID="{AC9E2390-E57A-4936-843A-841A3D0C5F76}" presName="vert1" presStyleCnt="0"/>
      <dgm:spPr/>
    </dgm:pt>
    <dgm:pt modelId="{26A83687-63EB-479A-8F0B-477168A149B8}" type="pres">
      <dgm:prSet presAssocID="{FE4EC69A-C6D1-4D68-8BAA-48038B461BA7}" presName="thickLine" presStyleLbl="alignNode1" presStyleIdx="5" presStyleCnt="6"/>
      <dgm:spPr/>
    </dgm:pt>
    <dgm:pt modelId="{E3EA2357-732A-4231-B3F5-685AEA48C4E3}" type="pres">
      <dgm:prSet presAssocID="{FE4EC69A-C6D1-4D68-8BAA-48038B461BA7}" presName="horz1" presStyleCnt="0"/>
      <dgm:spPr/>
    </dgm:pt>
    <dgm:pt modelId="{8D9AAD67-2392-48A6-A2B1-34243A09A937}" type="pres">
      <dgm:prSet presAssocID="{FE4EC69A-C6D1-4D68-8BAA-48038B461BA7}" presName="tx1" presStyleLbl="revTx" presStyleIdx="5" presStyleCnt="6"/>
      <dgm:spPr/>
    </dgm:pt>
    <dgm:pt modelId="{71F36B48-C990-468C-BAC4-8C182B785BBA}" type="pres">
      <dgm:prSet presAssocID="{FE4EC69A-C6D1-4D68-8BAA-48038B461BA7}" presName="vert1" presStyleCnt="0"/>
      <dgm:spPr/>
    </dgm:pt>
  </dgm:ptLst>
  <dgm:cxnLst>
    <dgm:cxn modelId="{3F8BBD01-1A60-4DCC-B849-7A05A6E3C871}" srcId="{7783561C-C402-4ED4-A5C2-46D895367FC0}" destId="{FD7A9BDB-D247-42A2-B612-7BE2A67BD800}" srcOrd="3" destOrd="0" parTransId="{CA8AEC43-7884-4216-A969-2071C13EC89B}" sibTransId="{9AB2B4E3-5619-4077-8C6C-2A9CB12BFA1B}"/>
    <dgm:cxn modelId="{41824114-F22B-449D-8EED-AED141838F28}" type="presOf" srcId="{FE4EC69A-C6D1-4D68-8BAA-48038B461BA7}" destId="{8D9AAD67-2392-48A6-A2B1-34243A09A937}" srcOrd="0" destOrd="0" presId="urn:microsoft.com/office/officeart/2008/layout/LinedList"/>
    <dgm:cxn modelId="{90B2F62A-AF83-48F1-B159-F8C0A5322647}" srcId="{7783561C-C402-4ED4-A5C2-46D895367FC0}" destId="{FE4EC69A-C6D1-4D68-8BAA-48038B461BA7}" srcOrd="5" destOrd="0" parTransId="{0A7A095B-25AC-4470-B45F-1592AC4DA8B1}" sibTransId="{166354EE-50C6-4975-BC04-DE8338480207}"/>
    <dgm:cxn modelId="{FD7E3340-784F-4815-A88B-94F237DA1C35}" type="presOf" srcId="{D831F194-E779-42F1-86ED-544E7B46A82D}" destId="{5DD16BD9-39C6-4659-A4B9-729BB9B8D9CE}" srcOrd="0" destOrd="0" presId="urn:microsoft.com/office/officeart/2008/layout/LinedList"/>
    <dgm:cxn modelId="{2213BF61-D72A-4A6D-8022-5BC410DE344A}" srcId="{7783561C-C402-4ED4-A5C2-46D895367FC0}" destId="{10CD4972-A048-490E-AA90-161A4C75BD78}" srcOrd="2" destOrd="0" parTransId="{337240DC-B5B6-44AC-9255-BD4B382F16DF}" sibTransId="{BCF6FC93-92B1-4D31-86CC-7050250BA588}"/>
    <dgm:cxn modelId="{6092B145-3E02-4012-A0E3-72336994D9DF}" type="presOf" srcId="{AC9E2390-E57A-4936-843A-841A3D0C5F76}" destId="{64876B96-061D-469A-98E5-F8D5AF986ED2}" srcOrd="0" destOrd="0" presId="urn:microsoft.com/office/officeart/2008/layout/LinedList"/>
    <dgm:cxn modelId="{49E8D879-EAEE-4004-89CB-2AFB48FD9694}" type="presOf" srcId="{10CD4972-A048-490E-AA90-161A4C75BD78}" destId="{43083583-CEAD-4F45-AA15-E298A35E2BED}" srcOrd="0" destOrd="0" presId="urn:microsoft.com/office/officeart/2008/layout/LinedList"/>
    <dgm:cxn modelId="{B2BA2C84-8CA5-4634-B01F-273108FAE480}" type="presOf" srcId="{40AF9A17-2E8A-434B-B8DF-C60598299E8F}" destId="{DDC9DBC2-2A3E-42E3-975D-47FC256126EF}" srcOrd="0" destOrd="0" presId="urn:microsoft.com/office/officeart/2008/layout/LinedList"/>
    <dgm:cxn modelId="{49420387-D8ED-4C69-9F33-9615D88EB1FA}" srcId="{7783561C-C402-4ED4-A5C2-46D895367FC0}" destId="{40AF9A17-2E8A-434B-B8DF-C60598299E8F}" srcOrd="1" destOrd="0" parTransId="{EB211779-9743-4710-AA1E-D108CAF764C5}" sibTransId="{1AB0FA28-0833-43ED-9A09-1FF5FACB1356}"/>
    <dgm:cxn modelId="{AB95D79B-F0F9-4634-8E66-92D42476253F}" srcId="{7783561C-C402-4ED4-A5C2-46D895367FC0}" destId="{AC9E2390-E57A-4936-843A-841A3D0C5F76}" srcOrd="4" destOrd="0" parTransId="{EF2958A6-CB8C-47D8-B84C-1D69E5010D68}" sibTransId="{F2A5AD32-505C-47F4-83A7-586F552131A6}"/>
    <dgm:cxn modelId="{46B839C7-DC95-4043-94D7-CFBC43540108}" type="presOf" srcId="{FD7A9BDB-D247-42A2-B612-7BE2A67BD800}" destId="{DF490EEE-DA61-404C-991B-23273758B625}" srcOrd="0" destOrd="0" presId="urn:microsoft.com/office/officeart/2008/layout/LinedList"/>
    <dgm:cxn modelId="{A35CD9E8-179C-46A2-AF84-F2CEEE97EC1F}" srcId="{7783561C-C402-4ED4-A5C2-46D895367FC0}" destId="{D831F194-E779-42F1-86ED-544E7B46A82D}" srcOrd="0" destOrd="0" parTransId="{8F7D44AB-EF10-4C5C-A355-EBE0C61FA30F}" sibTransId="{6C39E8C8-2F51-4FB4-A1C2-26842C0888FF}"/>
    <dgm:cxn modelId="{7F7FE8F9-280C-4CAA-8C8B-541E9CA6BA20}" type="presOf" srcId="{7783561C-C402-4ED4-A5C2-46D895367FC0}" destId="{2E06A776-3286-48CE-9928-B72B40E8DC10}" srcOrd="0" destOrd="0" presId="urn:microsoft.com/office/officeart/2008/layout/LinedList"/>
    <dgm:cxn modelId="{43FF7790-3321-4FBC-BA69-572FE27244C5}" type="presParOf" srcId="{2E06A776-3286-48CE-9928-B72B40E8DC10}" destId="{D13D9148-4AA4-48F8-994D-BBD6A6C9D899}" srcOrd="0" destOrd="0" presId="urn:microsoft.com/office/officeart/2008/layout/LinedList"/>
    <dgm:cxn modelId="{1BAE3EEC-D4D1-4F3C-B630-3D986842A83D}" type="presParOf" srcId="{2E06A776-3286-48CE-9928-B72B40E8DC10}" destId="{B9932485-D4AD-4D19-BF15-5754E1562491}" srcOrd="1" destOrd="0" presId="urn:microsoft.com/office/officeart/2008/layout/LinedList"/>
    <dgm:cxn modelId="{E1885C46-5758-4EBE-AAAF-5FDB36107E29}" type="presParOf" srcId="{B9932485-D4AD-4D19-BF15-5754E1562491}" destId="{5DD16BD9-39C6-4659-A4B9-729BB9B8D9CE}" srcOrd="0" destOrd="0" presId="urn:microsoft.com/office/officeart/2008/layout/LinedList"/>
    <dgm:cxn modelId="{53A6FA10-0E43-446F-B5F8-87ED9C56DBAC}" type="presParOf" srcId="{B9932485-D4AD-4D19-BF15-5754E1562491}" destId="{107E3E76-06D6-4579-89B0-2C4928EED793}" srcOrd="1" destOrd="0" presId="urn:microsoft.com/office/officeart/2008/layout/LinedList"/>
    <dgm:cxn modelId="{0F5E7D56-A22E-4C6F-AF01-453999DDBE79}" type="presParOf" srcId="{2E06A776-3286-48CE-9928-B72B40E8DC10}" destId="{C3BB9633-29AA-42B4-8BC8-E47C82EA05C8}" srcOrd="2" destOrd="0" presId="urn:microsoft.com/office/officeart/2008/layout/LinedList"/>
    <dgm:cxn modelId="{2E0D92ED-DA18-49EF-83E2-EDB056F74101}" type="presParOf" srcId="{2E06A776-3286-48CE-9928-B72B40E8DC10}" destId="{C4FC9E0D-1016-4B4B-954E-DE1843684BEC}" srcOrd="3" destOrd="0" presId="urn:microsoft.com/office/officeart/2008/layout/LinedList"/>
    <dgm:cxn modelId="{9DAC79DC-63AE-4A94-846F-A6E8B1AB27BB}" type="presParOf" srcId="{C4FC9E0D-1016-4B4B-954E-DE1843684BEC}" destId="{DDC9DBC2-2A3E-42E3-975D-47FC256126EF}" srcOrd="0" destOrd="0" presId="urn:microsoft.com/office/officeart/2008/layout/LinedList"/>
    <dgm:cxn modelId="{226C63D1-4E0B-41DB-9F34-61C311A9336B}" type="presParOf" srcId="{C4FC9E0D-1016-4B4B-954E-DE1843684BEC}" destId="{45E36D47-BEBD-4310-9A6D-5124D3312D6A}" srcOrd="1" destOrd="0" presId="urn:microsoft.com/office/officeart/2008/layout/LinedList"/>
    <dgm:cxn modelId="{468D86C6-5542-43A9-97FA-6E96E201EC8E}" type="presParOf" srcId="{2E06A776-3286-48CE-9928-B72B40E8DC10}" destId="{D3BBCE36-41F6-4EDD-BE88-9BB9D21F61BF}" srcOrd="4" destOrd="0" presId="urn:microsoft.com/office/officeart/2008/layout/LinedList"/>
    <dgm:cxn modelId="{6B28B4E1-23B0-41CE-B34E-E7F55E73860D}" type="presParOf" srcId="{2E06A776-3286-48CE-9928-B72B40E8DC10}" destId="{6929D3A2-E4F6-4AFD-B9BA-544459C0058A}" srcOrd="5" destOrd="0" presId="urn:microsoft.com/office/officeart/2008/layout/LinedList"/>
    <dgm:cxn modelId="{1AB57A12-F93F-47CC-B435-CF8EA30E4212}" type="presParOf" srcId="{6929D3A2-E4F6-4AFD-B9BA-544459C0058A}" destId="{43083583-CEAD-4F45-AA15-E298A35E2BED}" srcOrd="0" destOrd="0" presId="urn:microsoft.com/office/officeart/2008/layout/LinedList"/>
    <dgm:cxn modelId="{0FA98FA6-B781-4C08-9613-FF90D0BF9489}" type="presParOf" srcId="{6929D3A2-E4F6-4AFD-B9BA-544459C0058A}" destId="{841396CB-D66E-45C5-8EB1-5D9247C5FE08}" srcOrd="1" destOrd="0" presId="urn:microsoft.com/office/officeart/2008/layout/LinedList"/>
    <dgm:cxn modelId="{358B567E-B5B9-4EF3-A6E6-B959F67E098E}" type="presParOf" srcId="{2E06A776-3286-48CE-9928-B72B40E8DC10}" destId="{9D8120C6-EFBA-4467-A035-18EAC87AE25E}" srcOrd="6" destOrd="0" presId="urn:microsoft.com/office/officeart/2008/layout/LinedList"/>
    <dgm:cxn modelId="{83DC3149-80D0-4AE1-8E96-DAAE6FFE4322}" type="presParOf" srcId="{2E06A776-3286-48CE-9928-B72B40E8DC10}" destId="{9DAE5B0D-3126-402A-A6DD-86460C26797B}" srcOrd="7" destOrd="0" presId="urn:microsoft.com/office/officeart/2008/layout/LinedList"/>
    <dgm:cxn modelId="{20B506B2-59B7-4B20-84A5-E72AEECCBC94}" type="presParOf" srcId="{9DAE5B0D-3126-402A-A6DD-86460C26797B}" destId="{DF490EEE-DA61-404C-991B-23273758B625}" srcOrd="0" destOrd="0" presId="urn:microsoft.com/office/officeart/2008/layout/LinedList"/>
    <dgm:cxn modelId="{31887BB6-644C-417A-BA31-A6BAD45999FE}" type="presParOf" srcId="{9DAE5B0D-3126-402A-A6DD-86460C26797B}" destId="{68C47369-9C46-43F0-8A54-F7C99D4E5ABE}" srcOrd="1" destOrd="0" presId="urn:microsoft.com/office/officeart/2008/layout/LinedList"/>
    <dgm:cxn modelId="{DB77CA46-47A5-49ED-B8B5-F44216B96364}" type="presParOf" srcId="{2E06A776-3286-48CE-9928-B72B40E8DC10}" destId="{26BCBE5F-141A-4B59-9E50-982972BD73C0}" srcOrd="8" destOrd="0" presId="urn:microsoft.com/office/officeart/2008/layout/LinedList"/>
    <dgm:cxn modelId="{A15A4D07-19D4-4BBD-9BF5-F73B92350C04}" type="presParOf" srcId="{2E06A776-3286-48CE-9928-B72B40E8DC10}" destId="{F1CCD5B9-1045-41DE-ACE5-C9106AA67C7B}" srcOrd="9" destOrd="0" presId="urn:microsoft.com/office/officeart/2008/layout/LinedList"/>
    <dgm:cxn modelId="{6FF8FC03-93D7-4AD7-A737-53BAD73E242C}" type="presParOf" srcId="{F1CCD5B9-1045-41DE-ACE5-C9106AA67C7B}" destId="{64876B96-061D-469A-98E5-F8D5AF986ED2}" srcOrd="0" destOrd="0" presId="urn:microsoft.com/office/officeart/2008/layout/LinedList"/>
    <dgm:cxn modelId="{4603D5EE-C0EB-4DCF-B2AB-DE155EF20619}" type="presParOf" srcId="{F1CCD5B9-1045-41DE-ACE5-C9106AA67C7B}" destId="{C74F8869-1DAD-4503-BAC3-6EE1E4392908}" srcOrd="1" destOrd="0" presId="urn:microsoft.com/office/officeart/2008/layout/LinedList"/>
    <dgm:cxn modelId="{B74B4295-7087-46C1-B7E5-CA7A8F529D85}" type="presParOf" srcId="{2E06A776-3286-48CE-9928-B72B40E8DC10}" destId="{26A83687-63EB-479A-8F0B-477168A149B8}" srcOrd="10" destOrd="0" presId="urn:microsoft.com/office/officeart/2008/layout/LinedList"/>
    <dgm:cxn modelId="{5CD46543-5F65-4769-8C7A-B4E9A7D17EB7}" type="presParOf" srcId="{2E06A776-3286-48CE-9928-B72B40E8DC10}" destId="{E3EA2357-732A-4231-B3F5-685AEA48C4E3}" srcOrd="11" destOrd="0" presId="urn:microsoft.com/office/officeart/2008/layout/LinedList"/>
    <dgm:cxn modelId="{19D52C60-D011-4BEC-9588-E405121AFCD8}" type="presParOf" srcId="{E3EA2357-732A-4231-B3F5-685AEA48C4E3}" destId="{8D9AAD67-2392-48A6-A2B1-34243A09A937}" srcOrd="0" destOrd="0" presId="urn:microsoft.com/office/officeart/2008/layout/LinedList"/>
    <dgm:cxn modelId="{6DC5584B-889A-474F-8E5A-27905B7D8796}" type="presParOf" srcId="{E3EA2357-732A-4231-B3F5-685AEA48C4E3}" destId="{71F36B48-C990-468C-BAC4-8C182B785BB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7D8CBB-2DB2-4DF8-8C27-362FCEDC2488}" type="doc">
      <dgm:prSet loTypeId="urn:microsoft.com/office/officeart/2005/8/layout/orgChart1" loCatId="hierarchy" qsTypeId="urn:microsoft.com/office/officeart/2005/8/quickstyle/simple4" qsCatId="simple" csTypeId="urn:microsoft.com/office/officeart/2005/8/colors/colorful3" csCatId="colorful" phldr="1"/>
      <dgm:spPr/>
      <dgm:t>
        <a:bodyPr/>
        <a:lstStyle/>
        <a:p>
          <a:endParaRPr lang="en-US"/>
        </a:p>
      </dgm:t>
    </dgm:pt>
    <dgm:pt modelId="{4A92580B-B5F5-4724-AC8F-9F3262F5BC4E}">
      <dgm:prSet phldrT="[Text]" custT="1"/>
      <dgm:spPr>
        <a:solidFill>
          <a:schemeClr val="accent2">
            <a:lumMod val="60000"/>
            <a:lumOff val="40000"/>
          </a:schemeClr>
        </a:solidFill>
        <a:ln>
          <a:solidFill>
            <a:schemeClr val="tx1"/>
          </a:solidFill>
        </a:ln>
      </dgm:spPr>
      <dgm:t>
        <a:bodyPr/>
        <a:lstStyle/>
        <a:p>
          <a:pPr marL="0" lvl="0" indent="0" algn="ctr" defTabSz="533400">
            <a:lnSpc>
              <a:spcPct val="90000"/>
            </a:lnSpc>
            <a:spcBef>
              <a:spcPct val="0"/>
            </a:spcBef>
            <a:spcAft>
              <a:spcPct val="35000"/>
            </a:spcAft>
            <a:buNone/>
          </a:pPr>
          <a:r>
            <a:rPr lang="en-US" sz="1600" b="1" kern="1200">
              <a:solidFill>
                <a:schemeClr val="bg2">
                  <a:lumMod val="10000"/>
                </a:schemeClr>
              </a:solidFill>
              <a:latin typeface="-apple-system"/>
              <a:ea typeface="+mn-ea"/>
              <a:cs typeface="+mn-cs"/>
            </a:rPr>
            <a:t>Transportation Challenge</a:t>
          </a:r>
        </a:p>
      </dgm:t>
    </dgm:pt>
    <dgm:pt modelId="{A28D1AB8-37A3-4780-A299-2CFE87AF2113}" type="parTrans" cxnId="{E4B62E5A-BA94-4CC4-B77D-4602643302D6}">
      <dgm:prSet/>
      <dgm:spPr/>
      <dgm:t>
        <a:bodyPr/>
        <a:lstStyle/>
        <a:p>
          <a:endParaRPr lang="en-US"/>
        </a:p>
      </dgm:t>
    </dgm:pt>
    <dgm:pt modelId="{41A8B3CB-9F3A-46AA-B9DF-29A51AD73698}" type="sibTrans" cxnId="{E4B62E5A-BA94-4CC4-B77D-4602643302D6}">
      <dgm:prSet/>
      <dgm:spPr/>
      <dgm:t>
        <a:bodyPr/>
        <a:lstStyle/>
        <a:p>
          <a:endParaRPr lang="en-US"/>
        </a:p>
      </dgm:t>
    </dgm:pt>
    <dgm:pt modelId="{CC674F88-4D89-469A-B422-90328D6A91A3}">
      <dgm:prSet phldrT="[Text]" custT="1"/>
      <dgm:spPr>
        <a:solidFill>
          <a:schemeClr val="accent4">
            <a:lumMod val="60000"/>
            <a:lumOff val="40000"/>
          </a:schemeClr>
        </a:solidFill>
        <a:ln>
          <a:solidFill>
            <a:schemeClr val="tx1"/>
          </a:solidFill>
        </a:ln>
      </dgm:spPr>
      <dgm:t>
        <a:bodyPr/>
        <a:lstStyle/>
        <a:p>
          <a:r>
            <a:rPr lang="en-US" sz="1400">
              <a:solidFill>
                <a:schemeClr val="bg2">
                  <a:lumMod val="10000"/>
                </a:schemeClr>
              </a:solidFill>
              <a:latin typeface="-apple-system"/>
            </a:rPr>
            <a:t>Medical Claim (1)</a:t>
          </a:r>
        </a:p>
      </dgm:t>
    </dgm:pt>
    <dgm:pt modelId="{5FFBA28C-838E-47C3-AE2E-13E52890E263}" type="parTrans" cxnId="{AB7E8D0D-2233-4949-84F0-949D517DAE2E}">
      <dgm:prSet/>
      <dgm:spPr>
        <a:ln>
          <a:solidFill>
            <a:schemeClr val="tx1"/>
          </a:solidFill>
        </a:ln>
      </dgm:spPr>
      <dgm:t>
        <a:bodyPr/>
        <a:lstStyle/>
        <a:p>
          <a:endParaRPr lang="en-US" sz="1200">
            <a:latin typeface="-apple-system"/>
          </a:endParaRPr>
        </a:p>
      </dgm:t>
    </dgm:pt>
    <dgm:pt modelId="{254FFE3E-9617-487F-9E79-183FFBEAA577}" type="sibTrans" cxnId="{AB7E8D0D-2233-4949-84F0-949D517DAE2E}">
      <dgm:prSet/>
      <dgm:spPr/>
      <dgm:t>
        <a:bodyPr/>
        <a:lstStyle/>
        <a:p>
          <a:endParaRPr lang="en-US"/>
        </a:p>
      </dgm:t>
    </dgm:pt>
    <dgm:pt modelId="{846801DA-C432-4BD3-9A9C-027AEEBB4C68}">
      <dgm:prSet phldrT="[Text]" custT="1"/>
      <dgm:spPr>
        <a:solidFill>
          <a:schemeClr val="accent4">
            <a:lumMod val="60000"/>
            <a:lumOff val="40000"/>
          </a:schemeClr>
        </a:solidFill>
        <a:ln>
          <a:solidFill>
            <a:schemeClr val="tx1"/>
          </a:solidFill>
        </a:ln>
        <a:effectLst/>
      </dgm:spPr>
      <dgm:t>
        <a:bodyPr spcFirstLastPara="0" vert="horz" wrap="square" lIns="8890" tIns="8890" rIns="8890" bIns="8890" numCol="1" spcCol="1270" anchor="ctr" anchorCtr="0"/>
        <a:lstStyle/>
        <a:p>
          <a:pPr marL="0" lvl="0" indent="0" algn="ctr" defTabSz="622300">
            <a:lnSpc>
              <a:spcPct val="90000"/>
            </a:lnSpc>
            <a:spcBef>
              <a:spcPct val="0"/>
            </a:spcBef>
            <a:spcAft>
              <a:spcPct val="35000"/>
            </a:spcAft>
            <a:buNone/>
          </a:pPr>
          <a:r>
            <a:rPr lang="en-US" sz="1400" kern="1200">
              <a:solidFill>
                <a:srgbClr val="E7E6E6">
                  <a:lumMod val="10000"/>
                </a:srgbClr>
              </a:solidFill>
              <a:latin typeface="-apple-system"/>
              <a:ea typeface="+mn-ea"/>
              <a:cs typeface="+mn-cs"/>
            </a:rPr>
            <a:t>Pharmacy Claim (1)</a:t>
          </a:r>
        </a:p>
      </dgm:t>
    </dgm:pt>
    <dgm:pt modelId="{D8628FF0-365F-4773-B3C3-EB7E09D0B780}" type="parTrans" cxnId="{21BBDF80-934C-4B07-B2A9-C54323F96633}">
      <dgm:prSet/>
      <dgm:spPr>
        <a:ln>
          <a:solidFill>
            <a:schemeClr val="tx1"/>
          </a:solidFill>
        </a:ln>
      </dgm:spPr>
      <dgm:t>
        <a:bodyPr/>
        <a:lstStyle/>
        <a:p>
          <a:endParaRPr lang="en-US" sz="1200">
            <a:latin typeface="-apple-system"/>
          </a:endParaRPr>
        </a:p>
      </dgm:t>
    </dgm:pt>
    <dgm:pt modelId="{761A57FE-F771-4EF0-90ED-E80D4ABDF43E}" type="sibTrans" cxnId="{21BBDF80-934C-4B07-B2A9-C54323F96633}">
      <dgm:prSet/>
      <dgm:spPr/>
      <dgm:t>
        <a:bodyPr/>
        <a:lstStyle/>
        <a:p>
          <a:endParaRPr lang="en-US"/>
        </a:p>
      </dgm:t>
    </dgm:pt>
    <dgm:pt modelId="{F75710B8-F2D8-4F0D-A596-AC6564042E09}">
      <dgm:prSet phldrT="[Text]" custT="1"/>
      <dgm:spPr>
        <a:solidFill>
          <a:schemeClr val="accent4">
            <a:lumMod val="60000"/>
            <a:lumOff val="40000"/>
          </a:schemeClr>
        </a:solidFill>
        <a:ln>
          <a:solidFill>
            <a:schemeClr val="tx1"/>
          </a:solidFill>
        </a:ln>
        <a:effectLst/>
      </dgm:spPr>
      <dgm:t>
        <a:bodyPr spcFirstLastPara="0" vert="horz" wrap="square" lIns="8890" tIns="8890" rIns="8890" bIns="8890" numCol="1" spcCol="1270" anchor="ctr" anchorCtr="0"/>
        <a:lstStyle/>
        <a:p>
          <a:pPr marL="0" lvl="0" indent="0" algn="ctr" defTabSz="622300">
            <a:lnSpc>
              <a:spcPct val="90000"/>
            </a:lnSpc>
            <a:spcBef>
              <a:spcPct val="0"/>
            </a:spcBef>
            <a:spcAft>
              <a:spcPct val="35000"/>
            </a:spcAft>
            <a:buNone/>
          </a:pPr>
          <a:r>
            <a:rPr lang="en-US" sz="1400" kern="1200">
              <a:solidFill>
                <a:srgbClr val="E7E6E6">
                  <a:lumMod val="10000"/>
                </a:srgbClr>
              </a:solidFill>
              <a:latin typeface="-apple-system"/>
              <a:ea typeface="+mn-ea"/>
              <a:cs typeface="+mn-cs"/>
            </a:rPr>
            <a:t>Consumer data (2)</a:t>
          </a:r>
        </a:p>
      </dgm:t>
    </dgm:pt>
    <dgm:pt modelId="{5F1A63EE-982F-409D-9A52-840F5017C1DF}" type="parTrans" cxnId="{966233D0-A092-405B-A648-86A30C9A297B}">
      <dgm:prSet/>
      <dgm:spPr>
        <a:ln>
          <a:solidFill>
            <a:schemeClr val="tx1"/>
          </a:solidFill>
        </a:ln>
      </dgm:spPr>
      <dgm:t>
        <a:bodyPr/>
        <a:lstStyle/>
        <a:p>
          <a:endParaRPr lang="en-US" sz="1200">
            <a:latin typeface="-apple-system"/>
          </a:endParaRPr>
        </a:p>
      </dgm:t>
    </dgm:pt>
    <dgm:pt modelId="{314B9BBA-0F9A-413F-AAE3-C279390B0F22}" type="sibTrans" cxnId="{966233D0-A092-405B-A648-86A30C9A297B}">
      <dgm:prSet/>
      <dgm:spPr/>
      <dgm:t>
        <a:bodyPr/>
        <a:lstStyle/>
        <a:p>
          <a:endParaRPr lang="en-US"/>
        </a:p>
      </dgm:t>
    </dgm:pt>
    <dgm:pt modelId="{0EFD3410-FF87-4EFC-B069-602C42EC4923}">
      <dgm:prSet custT="1"/>
      <dgm:spPr>
        <a:solidFill>
          <a:schemeClr val="accent4">
            <a:lumMod val="60000"/>
            <a:lumOff val="40000"/>
          </a:schemeClr>
        </a:solidFill>
        <a:ln>
          <a:solidFill>
            <a:schemeClr val="tx1"/>
          </a:solidFill>
        </a:ln>
        <a:effectLst/>
      </dgm:spPr>
      <dgm:t>
        <a:bodyPr spcFirstLastPara="0" vert="horz" wrap="square" lIns="8890" tIns="8890" rIns="8890" bIns="8890" numCol="1" spcCol="1270" anchor="ctr" anchorCtr="0"/>
        <a:lstStyle/>
        <a:p>
          <a:pPr marL="0" lvl="0" indent="0" algn="ctr" defTabSz="622300">
            <a:lnSpc>
              <a:spcPct val="90000"/>
            </a:lnSpc>
            <a:spcBef>
              <a:spcPct val="0"/>
            </a:spcBef>
            <a:spcAft>
              <a:spcPct val="35000"/>
            </a:spcAft>
            <a:buNone/>
          </a:pPr>
          <a:r>
            <a:rPr lang="en-US" sz="1400" kern="1200">
              <a:solidFill>
                <a:srgbClr val="E7E6E6">
                  <a:lumMod val="10000"/>
                </a:srgbClr>
              </a:solidFill>
              <a:latin typeface="-apple-system"/>
              <a:ea typeface="+mn-ea"/>
              <a:cs typeface="+mn-cs"/>
            </a:rPr>
            <a:t>Condition related (1)</a:t>
          </a:r>
        </a:p>
      </dgm:t>
    </dgm:pt>
    <dgm:pt modelId="{4F7995F2-7D1B-4775-9326-588D31A618CD}" type="parTrans" cxnId="{5AC63A86-2954-4292-87A8-2F6A8237575C}">
      <dgm:prSet/>
      <dgm:spPr>
        <a:ln>
          <a:solidFill>
            <a:schemeClr val="tx1"/>
          </a:solidFill>
        </a:ln>
      </dgm:spPr>
      <dgm:t>
        <a:bodyPr/>
        <a:lstStyle/>
        <a:p>
          <a:endParaRPr lang="en-US" sz="1200">
            <a:latin typeface="-apple-system"/>
          </a:endParaRPr>
        </a:p>
      </dgm:t>
    </dgm:pt>
    <dgm:pt modelId="{CFCA3EF6-6624-417A-BB26-8EB8903DC258}" type="sibTrans" cxnId="{5AC63A86-2954-4292-87A8-2F6A8237575C}">
      <dgm:prSet/>
      <dgm:spPr/>
      <dgm:t>
        <a:bodyPr/>
        <a:lstStyle/>
        <a:p>
          <a:endParaRPr lang="en-US"/>
        </a:p>
      </dgm:t>
    </dgm:pt>
    <dgm:pt modelId="{277AB3D2-4422-4D88-B909-EE93D1CDDC7D}">
      <dgm:prSet custT="1"/>
      <dgm:spPr>
        <a:ln>
          <a:solidFill>
            <a:schemeClr val="tx1"/>
          </a:solidFill>
        </a:ln>
      </dgm:spPr>
      <dgm:t>
        <a:bodyPr/>
        <a:lstStyle/>
        <a:p>
          <a:r>
            <a:rPr lang="en-US" sz="1200">
              <a:latin typeface="-apple-system"/>
            </a:rPr>
            <a:t>CCSP (2)</a:t>
          </a:r>
        </a:p>
      </dgm:t>
    </dgm:pt>
    <dgm:pt modelId="{A3B9B84B-A0F0-45DA-972E-36FD4A0A18B3}" type="parTrans" cxnId="{9D12B02C-FDB1-4D65-9626-5C6ABEF324A7}">
      <dgm:prSet/>
      <dgm:spPr>
        <a:ln>
          <a:solidFill>
            <a:schemeClr val="tx1"/>
          </a:solidFill>
        </a:ln>
      </dgm:spPr>
      <dgm:t>
        <a:bodyPr/>
        <a:lstStyle/>
        <a:p>
          <a:endParaRPr lang="en-US" sz="1200">
            <a:latin typeface="-apple-system"/>
          </a:endParaRPr>
        </a:p>
      </dgm:t>
    </dgm:pt>
    <dgm:pt modelId="{01E1D044-7941-4B17-BF76-93A28FFBF631}" type="sibTrans" cxnId="{9D12B02C-FDB1-4D65-9626-5C6ABEF324A7}">
      <dgm:prSet/>
      <dgm:spPr/>
      <dgm:t>
        <a:bodyPr/>
        <a:lstStyle/>
        <a:p>
          <a:endParaRPr lang="en-US"/>
        </a:p>
      </dgm:t>
    </dgm:pt>
    <dgm:pt modelId="{10B0396A-C599-4366-90F7-A8AF1281DC95}">
      <dgm:prSet custT="1"/>
      <dgm:spPr>
        <a:ln>
          <a:solidFill>
            <a:schemeClr val="tx1"/>
          </a:solidFill>
        </a:ln>
      </dgm:spPr>
      <dgm:t>
        <a:bodyPr/>
        <a:lstStyle/>
        <a:p>
          <a:r>
            <a:rPr lang="en-US" sz="1200" err="1">
              <a:latin typeface="-apple-system"/>
            </a:rPr>
            <a:t>Betos</a:t>
          </a:r>
          <a:r>
            <a:rPr lang="en-US" sz="1200">
              <a:latin typeface="-apple-system"/>
            </a:rPr>
            <a:t> (1)</a:t>
          </a:r>
        </a:p>
      </dgm:t>
    </dgm:pt>
    <dgm:pt modelId="{A5BFFB9A-DD08-45D9-8D5B-469B4661BDDE}" type="parTrans" cxnId="{2F155C1E-8E62-4524-B312-B8BEDF7576C1}">
      <dgm:prSet/>
      <dgm:spPr>
        <a:ln>
          <a:solidFill>
            <a:schemeClr val="tx1"/>
          </a:solidFill>
        </a:ln>
      </dgm:spPr>
      <dgm:t>
        <a:bodyPr/>
        <a:lstStyle/>
        <a:p>
          <a:endParaRPr lang="en-US"/>
        </a:p>
      </dgm:t>
    </dgm:pt>
    <dgm:pt modelId="{C386DFB9-E5D9-4D9A-B078-DFCAB27A45A6}" type="sibTrans" cxnId="{2F155C1E-8E62-4524-B312-B8BEDF7576C1}">
      <dgm:prSet/>
      <dgm:spPr/>
      <dgm:t>
        <a:bodyPr/>
        <a:lstStyle/>
        <a:p>
          <a:endParaRPr lang="en-US"/>
        </a:p>
      </dgm:t>
    </dgm:pt>
    <dgm:pt modelId="{790B8E52-1E3D-494B-9553-020C8C1B91A7}">
      <dgm:prSet custT="1"/>
      <dgm:spPr>
        <a:ln>
          <a:solidFill>
            <a:schemeClr val="tx1"/>
          </a:solidFill>
        </a:ln>
      </dgm:spPr>
      <dgm:t>
        <a:bodyPr/>
        <a:lstStyle/>
        <a:p>
          <a:r>
            <a:rPr lang="en-US" sz="1200">
              <a:latin typeface="-apple-system"/>
            </a:rPr>
            <a:t>Proportion days covered (2)</a:t>
          </a:r>
        </a:p>
      </dgm:t>
    </dgm:pt>
    <dgm:pt modelId="{A9F6251F-F359-46B7-B920-D9F2199A5EB4}" type="parTrans" cxnId="{77D7383E-A71B-4C76-AE03-5BDFDCA0DB77}">
      <dgm:prSet/>
      <dgm:spPr>
        <a:ln>
          <a:solidFill>
            <a:schemeClr val="tx1"/>
          </a:solidFill>
        </a:ln>
      </dgm:spPr>
      <dgm:t>
        <a:bodyPr/>
        <a:lstStyle/>
        <a:p>
          <a:endParaRPr lang="en-US"/>
        </a:p>
      </dgm:t>
    </dgm:pt>
    <dgm:pt modelId="{9D34C2F2-5E5A-499C-A266-51799D21E9D7}" type="sibTrans" cxnId="{77D7383E-A71B-4C76-AE03-5BDFDCA0DB77}">
      <dgm:prSet/>
      <dgm:spPr/>
      <dgm:t>
        <a:bodyPr/>
        <a:lstStyle/>
        <a:p>
          <a:endParaRPr lang="en-US"/>
        </a:p>
      </dgm:t>
    </dgm:pt>
    <dgm:pt modelId="{213F28BB-D973-4062-93EB-A81C0FC454AE}">
      <dgm:prSet custT="1"/>
      <dgm:spPr>
        <a:ln>
          <a:solidFill>
            <a:schemeClr val="tx1"/>
          </a:solidFill>
        </a:ln>
      </dgm:spPr>
      <dgm:t>
        <a:bodyPr/>
        <a:lstStyle/>
        <a:p>
          <a:r>
            <a:rPr lang="en-US" sz="1200">
              <a:latin typeface="-apple-system"/>
            </a:rPr>
            <a:t>Mailed/Non-Mailed (3)</a:t>
          </a:r>
        </a:p>
      </dgm:t>
    </dgm:pt>
    <dgm:pt modelId="{B3EB8EA6-0480-42B9-80DD-991F8BCC744C}" type="parTrans" cxnId="{5F5E1310-90F6-4FE1-AB1D-085778F7E5A8}">
      <dgm:prSet/>
      <dgm:spPr>
        <a:ln>
          <a:solidFill>
            <a:schemeClr val="tx1"/>
          </a:solidFill>
        </a:ln>
      </dgm:spPr>
      <dgm:t>
        <a:bodyPr/>
        <a:lstStyle/>
        <a:p>
          <a:endParaRPr lang="en-US"/>
        </a:p>
      </dgm:t>
    </dgm:pt>
    <dgm:pt modelId="{32CEEDAD-0732-49A4-BD10-75AAA270E372}" type="sibTrans" cxnId="{5F5E1310-90F6-4FE1-AB1D-085778F7E5A8}">
      <dgm:prSet/>
      <dgm:spPr/>
      <dgm:t>
        <a:bodyPr/>
        <a:lstStyle/>
        <a:p>
          <a:endParaRPr lang="en-US"/>
        </a:p>
      </dgm:t>
    </dgm:pt>
    <dgm:pt modelId="{D233BFAC-B357-407D-8910-F98EC8C0B02B}">
      <dgm:prSet custT="1"/>
      <dgm:spPr>
        <a:ln>
          <a:solidFill>
            <a:schemeClr val="tx1"/>
          </a:solidFill>
        </a:ln>
      </dgm:spPr>
      <dgm:t>
        <a:bodyPr/>
        <a:lstStyle/>
        <a:p>
          <a:r>
            <a:rPr lang="en-US" sz="1200">
              <a:latin typeface="-apple-system"/>
            </a:rPr>
            <a:t>Drugs (2)</a:t>
          </a:r>
        </a:p>
      </dgm:t>
    </dgm:pt>
    <dgm:pt modelId="{64482AC3-2682-478B-A565-76935DE03FA4}" type="parTrans" cxnId="{D57AE9BC-A405-47F4-ADAC-D504253663D0}">
      <dgm:prSet/>
      <dgm:spPr>
        <a:ln>
          <a:solidFill>
            <a:schemeClr val="tx1"/>
          </a:solidFill>
        </a:ln>
      </dgm:spPr>
      <dgm:t>
        <a:bodyPr/>
        <a:lstStyle/>
        <a:p>
          <a:endParaRPr lang="en-US"/>
        </a:p>
      </dgm:t>
    </dgm:pt>
    <dgm:pt modelId="{6F47D549-84F5-46C3-AF6D-4A3CB15F1875}" type="sibTrans" cxnId="{D57AE9BC-A405-47F4-ADAC-D504253663D0}">
      <dgm:prSet/>
      <dgm:spPr/>
      <dgm:t>
        <a:bodyPr/>
        <a:lstStyle/>
        <a:p>
          <a:endParaRPr lang="en-US"/>
        </a:p>
      </dgm:t>
    </dgm:pt>
    <dgm:pt modelId="{F3A64534-32A2-451C-BB01-1C1069EF7EC6}">
      <dgm:prSet custT="1"/>
      <dgm:spPr>
        <a:ln>
          <a:solidFill>
            <a:schemeClr val="tx1"/>
          </a:solidFill>
        </a:ln>
      </dgm:spPr>
      <dgm:t>
        <a:bodyPr/>
        <a:lstStyle/>
        <a:p>
          <a:r>
            <a:rPr lang="en-US" sz="1200">
              <a:latin typeface="-apple-system"/>
            </a:rPr>
            <a:t>Age (3)</a:t>
          </a:r>
        </a:p>
      </dgm:t>
    </dgm:pt>
    <dgm:pt modelId="{C169B772-9D2C-41AD-9468-E01BC2ABC5E8}" type="parTrans" cxnId="{D2533EFB-D2E0-4A0A-A383-8933D9776102}">
      <dgm:prSet/>
      <dgm:spPr>
        <a:ln>
          <a:solidFill>
            <a:schemeClr val="tx1"/>
          </a:solidFill>
        </a:ln>
      </dgm:spPr>
      <dgm:t>
        <a:bodyPr/>
        <a:lstStyle/>
        <a:p>
          <a:endParaRPr lang="en-US"/>
        </a:p>
      </dgm:t>
    </dgm:pt>
    <dgm:pt modelId="{4E43134A-F0D3-4FB7-89C9-E46B8E4E6D10}" type="sibTrans" cxnId="{D2533EFB-D2E0-4A0A-A383-8933D9776102}">
      <dgm:prSet/>
      <dgm:spPr/>
      <dgm:t>
        <a:bodyPr/>
        <a:lstStyle/>
        <a:p>
          <a:endParaRPr lang="en-US"/>
        </a:p>
      </dgm:t>
    </dgm:pt>
    <dgm:pt modelId="{A4AC9926-163B-48F9-8BB0-475171E1C8EF}">
      <dgm:prSet custT="1"/>
      <dgm:spPr>
        <a:ln>
          <a:solidFill>
            <a:schemeClr val="tx1"/>
          </a:solidFill>
        </a:ln>
      </dgm:spPr>
      <dgm:t>
        <a:bodyPr/>
        <a:lstStyle/>
        <a:p>
          <a:r>
            <a:rPr lang="en-US" sz="1200">
              <a:latin typeface="-apple-system"/>
            </a:rPr>
            <a:t>Behavioral Health (2)</a:t>
          </a:r>
        </a:p>
      </dgm:t>
    </dgm:pt>
    <dgm:pt modelId="{7E6E629F-B62D-4800-A1EB-4D3016E4CDD4}" type="parTrans" cxnId="{4EA594CE-D307-431C-9856-436AB8C30D84}">
      <dgm:prSet/>
      <dgm:spPr>
        <a:ln>
          <a:solidFill>
            <a:schemeClr val="tx1"/>
          </a:solidFill>
        </a:ln>
      </dgm:spPr>
      <dgm:t>
        <a:bodyPr/>
        <a:lstStyle/>
        <a:p>
          <a:endParaRPr lang="en-US"/>
        </a:p>
      </dgm:t>
    </dgm:pt>
    <dgm:pt modelId="{C9C5DD94-07E0-4920-938F-E6A2374B8406}" type="sibTrans" cxnId="{4EA594CE-D307-431C-9856-436AB8C30D84}">
      <dgm:prSet/>
      <dgm:spPr/>
      <dgm:t>
        <a:bodyPr/>
        <a:lstStyle/>
        <a:p>
          <a:endParaRPr lang="en-US"/>
        </a:p>
      </dgm:t>
    </dgm:pt>
    <dgm:pt modelId="{CD4C641A-F8AA-4B9D-8B4A-3FE4CAB14919}">
      <dgm:prSet custT="1"/>
      <dgm:spPr>
        <a:ln>
          <a:solidFill>
            <a:schemeClr val="tx1"/>
          </a:solidFill>
        </a:ln>
      </dgm:spPr>
      <dgm:t>
        <a:bodyPr/>
        <a:lstStyle/>
        <a:p>
          <a:r>
            <a:rPr lang="en-US" sz="1200">
              <a:latin typeface="-apple-system"/>
            </a:rPr>
            <a:t>Gender (3)</a:t>
          </a:r>
        </a:p>
      </dgm:t>
    </dgm:pt>
    <dgm:pt modelId="{42468343-33B2-4766-BC78-32F6E7796BF7}" type="parTrans" cxnId="{9EE77E5E-88C9-4FEA-8DED-EF5D4463873F}">
      <dgm:prSet/>
      <dgm:spPr>
        <a:ln>
          <a:solidFill>
            <a:schemeClr val="tx1"/>
          </a:solidFill>
        </a:ln>
      </dgm:spPr>
      <dgm:t>
        <a:bodyPr/>
        <a:lstStyle/>
        <a:p>
          <a:endParaRPr lang="en-US"/>
        </a:p>
      </dgm:t>
    </dgm:pt>
    <dgm:pt modelId="{E73F4202-EF1C-4C19-B213-1A0CD51FF2EF}" type="sibTrans" cxnId="{9EE77E5E-88C9-4FEA-8DED-EF5D4463873F}">
      <dgm:prSet/>
      <dgm:spPr/>
      <dgm:t>
        <a:bodyPr/>
        <a:lstStyle/>
        <a:p>
          <a:endParaRPr lang="en-US"/>
        </a:p>
      </dgm:t>
    </dgm:pt>
    <dgm:pt modelId="{BC85B53A-6123-4CB6-8B48-6B0D9B1FB05C}">
      <dgm:prSet custT="1"/>
      <dgm:spPr>
        <a:ln>
          <a:solidFill>
            <a:schemeClr val="tx1"/>
          </a:solidFill>
        </a:ln>
      </dgm:spPr>
      <dgm:t>
        <a:bodyPr/>
        <a:lstStyle/>
        <a:p>
          <a:r>
            <a:rPr lang="en-US" sz="1200">
              <a:latin typeface="-apple-system"/>
            </a:rPr>
            <a:t>Smoker (3)</a:t>
          </a:r>
        </a:p>
      </dgm:t>
    </dgm:pt>
    <dgm:pt modelId="{8885DD9E-FE9C-4582-9531-BD5D61F26B6D}" type="parTrans" cxnId="{B1E8418B-3778-41C5-A144-87D4ECAFFD8F}">
      <dgm:prSet/>
      <dgm:spPr>
        <a:ln>
          <a:solidFill>
            <a:schemeClr val="tx1"/>
          </a:solidFill>
        </a:ln>
      </dgm:spPr>
      <dgm:t>
        <a:bodyPr/>
        <a:lstStyle/>
        <a:p>
          <a:endParaRPr lang="en-US"/>
        </a:p>
      </dgm:t>
    </dgm:pt>
    <dgm:pt modelId="{89501CC7-81D4-4851-A61B-574052507ACE}" type="sibTrans" cxnId="{B1E8418B-3778-41C5-A144-87D4ECAFFD8F}">
      <dgm:prSet/>
      <dgm:spPr/>
      <dgm:t>
        <a:bodyPr/>
        <a:lstStyle/>
        <a:p>
          <a:endParaRPr lang="en-US"/>
        </a:p>
      </dgm:t>
    </dgm:pt>
    <dgm:pt modelId="{7D93B6E0-A115-4B2D-B9C8-6E6D82C686B4}">
      <dgm:prSet custT="1"/>
      <dgm:spPr>
        <a:ln>
          <a:solidFill>
            <a:schemeClr val="tx1"/>
          </a:solidFill>
        </a:ln>
      </dgm:spPr>
      <dgm:t>
        <a:bodyPr/>
        <a:lstStyle/>
        <a:p>
          <a:r>
            <a:rPr lang="en-US" sz="1200">
              <a:latin typeface="-apple-system"/>
            </a:rPr>
            <a:t>MCC (2)</a:t>
          </a:r>
        </a:p>
      </dgm:t>
    </dgm:pt>
    <dgm:pt modelId="{30240668-8E06-4A92-A717-08437A8CC342}" type="parTrans" cxnId="{40ED1A48-ED07-4C02-B1D0-230B3A1547F1}">
      <dgm:prSet/>
      <dgm:spPr>
        <a:ln>
          <a:solidFill>
            <a:schemeClr val="tx1"/>
          </a:solidFill>
        </a:ln>
      </dgm:spPr>
      <dgm:t>
        <a:bodyPr/>
        <a:lstStyle/>
        <a:p>
          <a:endParaRPr lang="en-US"/>
        </a:p>
      </dgm:t>
    </dgm:pt>
    <dgm:pt modelId="{EAF64459-28EB-4043-B356-3970B28D67F9}" type="sibTrans" cxnId="{40ED1A48-ED07-4C02-B1D0-230B3A1547F1}">
      <dgm:prSet/>
      <dgm:spPr/>
      <dgm:t>
        <a:bodyPr/>
        <a:lstStyle/>
        <a:p>
          <a:endParaRPr lang="en-US"/>
        </a:p>
      </dgm:t>
    </dgm:pt>
    <dgm:pt modelId="{99BFC577-5FB9-43E7-A5CA-BACBBB2F8458}" type="pres">
      <dgm:prSet presAssocID="{A37D8CBB-2DB2-4DF8-8C27-362FCEDC2488}" presName="hierChild1" presStyleCnt="0">
        <dgm:presLayoutVars>
          <dgm:orgChart val="1"/>
          <dgm:chPref val="1"/>
          <dgm:dir/>
          <dgm:animOne val="branch"/>
          <dgm:animLvl val="lvl"/>
          <dgm:resizeHandles/>
        </dgm:presLayoutVars>
      </dgm:prSet>
      <dgm:spPr/>
    </dgm:pt>
    <dgm:pt modelId="{BF298334-38AB-4112-9329-1FFA3A2288BA}" type="pres">
      <dgm:prSet presAssocID="{4A92580B-B5F5-4724-AC8F-9F3262F5BC4E}" presName="hierRoot1" presStyleCnt="0">
        <dgm:presLayoutVars>
          <dgm:hierBranch val="init"/>
        </dgm:presLayoutVars>
      </dgm:prSet>
      <dgm:spPr/>
    </dgm:pt>
    <dgm:pt modelId="{A67A64C0-21EE-4D9D-A7CB-F96E452197B9}" type="pres">
      <dgm:prSet presAssocID="{4A92580B-B5F5-4724-AC8F-9F3262F5BC4E}" presName="rootComposite1" presStyleCnt="0"/>
      <dgm:spPr/>
    </dgm:pt>
    <dgm:pt modelId="{7CF3EB4D-57C0-467F-861A-90726587606A}" type="pres">
      <dgm:prSet presAssocID="{4A92580B-B5F5-4724-AC8F-9F3262F5BC4E}" presName="rootText1" presStyleLbl="node0" presStyleIdx="0" presStyleCnt="1" custScaleX="192493" custScaleY="129564" custLinFactNeighborX="626" custLinFactNeighborY="-42546">
        <dgm:presLayoutVars>
          <dgm:chPref val="3"/>
        </dgm:presLayoutVars>
      </dgm:prSet>
      <dgm:spPr/>
    </dgm:pt>
    <dgm:pt modelId="{E795BF19-7609-4ABC-9858-82CDC1C8711B}" type="pres">
      <dgm:prSet presAssocID="{4A92580B-B5F5-4724-AC8F-9F3262F5BC4E}" presName="rootConnector1" presStyleLbl="node1" presStyleIdx="0" presStyleCnt="0"/>
      <dgm:spPr/>
    </dgm:pt>
    <dgm:pt modelId="{652B2583-3D80-4D4F-8EEC-535F073836A5}" type="pres">
      <dgm:prSet presAssocID="{4A92580B-B5F5-4724-AC8F-9F3262F5BC4E}" presName="hierChild2" presStyleCnt="0"/>
      <dgm:spPr/>
    </dgm:pt>
    <dgm:pt modelId="{3DCB084D-D06A-4CF9-9519-AFEC58724AC4}" type="pres">
      <dgm:prSet presAssocID="{5FFBA28C-838E-47C3-AE2E-13E52890E263}" presName="Name37" presStyleLbl="parChTrans1D2" presStyleIdx="0" presStyleCnt="4"/>
      <dgm:spPr/>
    </dgm:pt>
    <dgm:pt modelId="{C1C0194B-9217-49A9-AFAB-83A1043FC573}" type="pres">
      <dgm:prSet presAssocID="{CC674F88-4D89-469A-B422-90328D6A91A3}" presName="hierRoot2" presStyleCnt="0">
        <dgm:presLayoutVars>
          <dgm:hierBranch val="init"/>
        </dgm:presLayoutVars>
      </dgm:prSet>
      <dgm:spPr/>
    </dgm:pt>
    <dgm:pt modelId="{04848765-1526-4713-9993-65680EFF2C6E}" type="pres">
      <dgm:prSet presAssocID="{CC674F88-4D89-469A-B422-90328D6A91A3}" presName="rootComposite" presStyleCnt="0"/>
      <dgm:spPr/>
    </dgm:pt>
    <dgm:pt modelId="{5367F8D1-0985-454C-950C-55351A03FD83}" type="pres">
      <dgm:prSet presAssocID="{CC674F88-4D89-469A-B422-90328D6A91A3}" presName="rootText" presStyleLbl="node2" presStyleIdx="0" presStyleCnt="4" custScaleX="175233" custLinFactNeighborX="-488">
        <dgm:presLayoutVars>
          <dgm:chPref val="3"/>
        </dgm:presLayoutVars>
      </dgm:prSet>
      <dgm:spPr/>
    </dgm:pt>
    <dgm:pt modelId="{C3B3DCD2-9E5A-44B1-AA10-5E880209CB37}" type="pres">
      <dgm:prSet presAssocID="{CC674F88-4D89-469A-B422-90328D6A91A3}" presName="rootConnector" presStyleLbl="node2" presStyleIdx="0" presStyleCnt="4"/>
      <dgm:spPr/>
    </dgm:pt>
    <dgm:pt modelId="{F8D5649A-4150-440A-9CB7-94557EE60D73}" type="pres">
      <dgm:prSet presAssocID="{CC674F88-4D89-469A-B422-90328D6A91A3}" presName="hierChild4" presStyleCnt="0"/>
      <dgm:spPr/>
    </dgm:pt>
    <dgm:pt modelId="{0857C7A7-B088-4105-8F37-618610E2DBD5}" type="pres">
      <dgm:prSet presAssocID="{A3B9B84B-A0F0-45DA-972E-36FD4A0A18B3}" presName="Name37" presStyleLbl="parChTrans1D3" presStyleIdx="0" presStyleCnt="10"/>
      <dgm:spPr/>
    </dgm:pt>
    <dgm:pt modelId="{E31FF118-E481-4F2C-9CEC-21B964823A60}" type="pres">
      <dgm:prSet presAssocID="{277AB3D2-4422-4D88-B909-EE93D1CDDC7D}" presName="hierRoot2" presStyleCnt="0">
        <dgm:presLayoutVars>
          <dgm:hierBranch val="init"/>
        </dgm:presLayoutVars>
      </dgm:prSet>
      <dgm:spPr/>
    </dgm:pt>
    <dgm:pt modelId="{F99D60DD-FC83-452E-BD4F-2AEA01F26416}" type="pres">
      <dgm:prSet presAssocID="{277AB3D2-4422-4D88-B909-EE93D1CDDC7D}" presName="rootComposite" presStyleCnt="0"/>
      <dgm:spPr/>
    </dgm:pt>
    <dgm:pt modelId="{3166989F-8B7D-4023-B788-3589F1995E46}" type="pres">
      <dgm:prSet presAssocID="{277AB3D2-4422-4D88-B909-EE93D1CDDC7D}" presName="rootText" presStyleLbl="node3" presStyleIdx="0" presStyleCnt="10">
        <dgm:presLayoutVars>
          <dgm:chPref val="3"/>
        </dgm:presLayoutVars>
      </dgm:prSet>
      <dgm:spPr/>
    </dgm:pt>
    <dgm:pt modelId="{F01D1CB8-5867-4A23-89D6-AE5E56CE6CE1}" type="pres">
      <dgm:prSet presAssocID="{277AB3D2-4422-4D88-B909-EE93D1CDDC7D}" presName="rootConnector" presStyleLbl="node3" presStyleIdx="0" presStyleCnt="10"/>
      <dgm:spPr/>
    </dgm:pt>
    <dgm:pt modelId="{BFCDEAE3-14F5-46AF-B59E-8A9130597CB9}" type="pres">
      <dgm:prSet presAssocID="{277AB3D2-4422-4D88-B909-EE93D1CDDC7D}" presName="hierChild4" presStyleCnt="0"/>
      <dgm:spPr/>
    </dgm:pt>
    <dgm:pt modelId="{C85FB7B3-BCB6-4AF9-B3C9-EB1B754F74C6}" type="pres">
      <dgm:prSet presAssocID="{277AB3D2-4422-4D88-B909-EE93D1CDDC7D}" presName="hierChild5" presStyleCnt="0"/>
      <dgm:spPr/>
    </dgm:pt>
    <dgm:pt modelId="{7C11553D-2A21-4E8D-BD05-376A6624DDA8}" type="pres">
      <dgm:prSet presAssocID="{A5BFFB9A-DD08-45D9-8D5B-469B4661BDDE}" presName="Name37" presStyleLbl="parChTrans1D3" presStyleIdx="1" presStyleCnt="10"/>
      <dgm:spPr/>
    </dgm:pt>
    <dgm:pt modelId="{8DCEB70F-7AAE-4AB4-9FEA-6704B7E6A12A}" type="pres">
      <dgm:prSet presAssocID="{10B0396A-C599-4366-90F7-A8AF1281DC95}" presName="hierRoot2" presStyleCnt="0">
        <dgm:presLayoutVars>
          <dgm:hierBranch val="init"/>
        </dgm:presLayoutVars>
      </dgm:prSet>
      <dgm:spPr/>
    </dgm:pt>
    <dgm:pt modelId="{DB4102B9-087C-4B88-B3CF-64D8FD69F344}" type="pres">
      <dgm:prSet presAssocID="{10B0396A-C599-4366-90F7-A8AF1281DC95}" presName="rootComposite" presStyleCnt="0"/>
      <dgm:spPr/>
    </dgm:pt>
    <dgm:pt modelId="{D00050D7-D50C-4DCE-83DE-E551E19C2E03}" type="pres">
      <dgm:prSet presAssocID="{10B0396A-C599-4366-90F7-A8AF1281DC95}" presName="rootText" presStyleLbl="node3" presStyleIdx="1" presStyleCnt="10">
        <dgm:presLayoutVars>
          <dgm:chPref val="3"/>
        </dgm:presLayoutVars>
      </dgm:prSet>
      <dgm:spPr/>
    </dgm:pt>
    <dgm:pt modelId="{8218EED2-A690-465C-B4C5-FDB6D83FD212}" type="pres">
      <dgm:prSet presAssocID="{10B0396A-C599-4366-90F7-A8AF1281DC95}" presName="rootConnector" presStyleLbl="node3" presStyleIdx="1" presStyleCnt="10"/>
      <dgm:spPr/>
    </dgm:pt>
    <dgm:pt modelId="{ACF99B58-A991-471C-BC3D-CE8A094CDF74}" type="pres">
      <dgm:prSet presAssocID="{10B0396A-C599-4366-90F7-A8AF1281DC95}" presName="hierChild4" presStyleCnt="0"/>
      <dgm:spPr/>
    </dgm:pt>
    <dgm:pt modelId="{676B8C3C-5A82-4FE2-A1AC-617B02612638}" type="pres">
      <dgm:prSet presAssocID="{10B0396A-C599-4366-90F7-A8AF1281DC95}" presName="hierChild5" presStyleCnt="0"/>
      <dgm:spPr/>
    </dgm:pt>
    <dgm:pt modelId="{CF5B3924-57C2-4BE4-AC39-65BABE71AEA9}" type="pres">
      <dgm:prSet presAssocID="{CC674F88-4D89-469A-B422-90328D6A91A3}" presName="hierChild5" presStyleCnt="0"/>
      <dgm:spPr/>
    </dgm:pt>
    <dgm:pt modelId="{07684219-B23C-4CF2-880D-4256EAFB1C2C}" type="pres">
      <dgm:prSet presAssocID="{D8628FF0-365F-4773-B3C3-EB7E09D0B780}" presName="Name37" presStyleLbl="parChTrans1D2" presStyleIdx="1" presStyleCnt="4"/>
      <dgm:spPr/>
    </dgm:pt>
    <dgm:pt modelId="{90FEF5B8-A299-4F0A-9700-25EE9D44C8BA}" type="pres">
      <dgm:prSet presAssocID="{846801DA-C432-4BD3-9A9C-027AEEBB4C68}" presName="hierRoot2" presStyleCnt="0">
        <dgm:presLayoutVars>
          <dgm:hierBranch val="init"/>
        </dgm:presLayoutVars>
      </dgm:prSet>
      <dgm:spPr/>
    </dgm:pt>
    <dgm:pt modelId="{1CB1BA4A-CE00-4A24-9995-69D6A9037FB3}" type="pres">
      <dgm:prSet presAssocID="{846801DA-C432-4BD3-9A9C-027AEEBB4C68}" presName="rootComposite" presStyleCnt="0"/>
      <dgm:spPr/>
    </dgm:pt>
    <dgm:pt modelId="{6321F066-F433-42A1-A33B-0BAA96D6A19F}" type="pres">
      <dgm:prSet presAssocID="{846801DA-C432-4BD3-9A9C-027AEEBB4C68}" presName="rootText" presStyleLbl="node2" presStyleIdx="1" presStyleCnt="4" custScaleX="205661">
        <dgm:presLayoutVars>
          <dgm:chPref val="3"/>
        </dgm:presLayoutVars>
      </dgm:prSet>
      <dgm:spPr>
        <a:xfrm>
          <a:off x="1730847" y="1028604"/>
          <a:ext cx="1444111" cy="439923"/>
        </a:xfrm>
        <a:prstGeom prst="rect">
          <a:avLst/>
        </a:prstGeom>
      </dgm:spPr>
    </dgm:pt>
    <dgm:pt modelId="{C523023B-6892-481A-93E2-EAD3FBCCFC37}" type="pres">
      <dgm:prSet presAssocID="{846801DA-C432-4BD3-9A9C-027AEEBB4C68}" presName="rootConnector" presStyleLbl="node2" presStyleIdx="1" presStyleCnt="4"/>
      <dgm:spPr/>
    </dgm:pt>
    <dgm:pt modelId="{CA4A6A7A-2CA6-49DE-BAEB-5D0D001B9C23}" type="pres">
      <dgm:prSet presAssocID="{846801DA-C432-4BD3-9A9C-027AEEBB4C68}" presName="hierChild4" presStyleCnt="0"/>
      <dgm:spPr/>
    </dgm:pt>
    <dgm:pt modelId="{824CE201-A5D2-4489-A88A-240E84BDAD7C}" type="pres">
      <dgm:prSet presAssocID="{A9F6251F-F359-46B7-B920-D9F2199A5EB4}" presName="Name37" presStyleLbl="parChTrans1D3" presStyleIdx="2" presStyleCnt="10"/>
      <dgm:spPr/>
    </dgm:pt>
    <dgm:pt modelId="{87B2D036-5482-4428-91F8-7DA2E42444FB}" type="pres">
      <dgm:prSet presAssocID="{790B8E52-1E3D-494B-9553-020C8C1B91A7}" presName="hierRoot2" presStyleCnt="0">
        <dgm:presLayoutVars>
          <dgm:hierBranch val="init"/>
        </dgm:presLayoutVars>
      </dgm:prSet>
      <dgm:spPr/>
    </dgm:pt>
    <dgm:pt modelId="{8958D2FF-67C2-4149-8250-D3C5D3703C6C}" type="pres">
      <dgm:prSet presAssocID="{790B8E52-1E3D-494B-9553-020C8C1B91A7}" presName="rootComposite" presStyleCnt="0"/>
      <dgm:spPr/>
    </dgm:pt>
    <dgm:pt modelId="{390EB6C5-2752-4ACC-BB1A-2DB0E17D0013}" type="pres">
      <dgm:prSet presAssocID="{790B8E52-1E3D-494B-9553-020C8C1B91A7}" presName="rootText" presStyleLbl="node3" presStyleIdx="2" presStyleCnt="10" custScaleX="156032">
        <dgm:presLayoutVars>
          <dgm:chPref val="3"/>
        </dgm:presLayoutVars>
      </dgm:prSet>
      <dgm:spPr/>
    </dgm:pt>
    <dgm:pt modelId="{C985E8DC-30C1-459A-97C4-5A00B9D62DC9}" type="pres">
      <dgm:prSet presAssocID="{790B8E52-1E3D-494B-9553-020C8C1B91A7}" presName="rootConnector" presStyleLbl="node3" presStyleIdx="2" presStyleCnt="10"/>
      <dgm:spPr/>
    </dgm:pt>
    <dgm:pt modelId="{B5B3AAB4-DE42-4479-A611-DFCD1DB7FC7B}" type="pres">
      <dgm:prSet presAssocID="{790B8E52-1E3D-494B-9553-020C8C1B91A7}" presName="hierChild4" presStyleCnt="0"/>
      <dgm:spPr/>
    </dgm:pt>
    <dgm:pt modelId="{B9770DE6-AD71-45B0-9C1F-4533450BB34A}" type="pres">
      <dgm:prSet presAssocID="{790B8E52-1E3D-494B-9553-020C8C1B91A7}" presName="hierChild5" presStyleCnt="0"/>
      <dgm:spPr/>
    </dgm:pt>
    <dgm:pt modelId="{773FBE05-C1DE-42A8-AE8E-1EB000881253}" type="pres">
      <dgm:prSet presAssocID="{B3EB8EA6-0480-42B9-80DD-991F8BCC744C}" presName="Name37" presStyleLbl="parChTrans1D3" presStyleIdx="3" presStyleCnt="10"/>
      <dgm:spPr/>
    </dgm:pt>
    <dgm:pt modelId="{E6ECFE1E-C43F-446A-B4D7-7BEC066F9398}" type="pres">
      <dgm:prSet presAssocID="{213F28BB-D973-4062-93EB-A81C0FC454AE}" presName="hierRoot2" presStyleCnt="0">
        <dgm:presLayoutVars>
          <dgm:hierBranch val="init"/>
        </dgm:presLayoutVars>
      </dgm:prSet>
      <dgm:spPr/>
    </dgm:pt>
    <dgm:pt modelId="{9C05A92B-DF90-43DD-8A4B-39F616948D9E}" type="pres">
      <dgm:prSet presAssocID="{213F28BB-D973-4062-93EB-A81C0FC454AE}" presName="rootComposite" presStyleCnt="0"/>
      <dgm:spPr/>
    </dgm:pt>
    <dgm:pt modelId="{919228E6-B5D6-4038-9325-CB41B575BBD4}" type="pres">
      <dgm:prSet presAssocID="{213F28BB-D973-4062-93EB-A81C0FC454AE}" presName="rootText" presStyleLbl="node3" presStyleIdx="3" presStyleCnt="10" custScaleX="149974">
        <dgm:presLayoutVars>
          <dgm:chPref val="3"/>
        </dgm:presLayoutVars>
      </dgm:prSet>
      <dgm:spPr/>
    </dgm:pt>
    <dgm:pt modelId="{4AAA4D93-6329-4303-B0DD-E10282C5214B}" type="pres">
      <dgm:prSet presAssocID="{213F28BB-D973-4062-93EB-A81C0FC454AE}" presName="rootConnector" presStyleLbl="node3" presStyleIdx="3" presStyleCnt="10"/>
      <dgm:spPr/>
    </dgm:pt>
    <dgm:pt modelId="{1216FFC7-90C1-4D14-BDCF-70BC5E7613F6}" type="pres">
      <dgm:prSet presAssocID="{213F28BB-D973-4062-93EB-A81C0FC454AE}" presName="hierChild4" presStyleCnt="0"/>
      <dgm:spPr/>
    </dgm:pt>
    <dgm:pt modelId="{F69AFCCC-AEE6-4E99-9C89-3F2CA7767BA6}" type="pres">
      <dgm:prSet presAssocID="{213F28BB-D973-4062-93EB-A81C0FC454AE}" presName="hierChild5" presStyleCnt="0"/>
      <dgm:spPr/>
    </dgm:pt>
    <dgm:pt modelId="{BBB70571-2790-46E0-A468-608915EED865}" type="pres">
      <dgm:prSet presAssocID="{64482AC3-2682-478B-A565-76935DE03FA4}" presName="Name37" presStyleLbl="parChTrans1D3" presStyleIdx="4" presStyleCnt="10"/>
      <dgm:spPr/>
    </dgm:pt>
    <dgm:pt modelId="{F8AC5274-FC5B-49CC-A633-B918E5E7D659}" type="pres">
      <dgm:prSet presAssocID="{D233BFAC-B357-407D-8910-F98EC8C0B02B}" presName="hierRoot2" presStyleCnt="0">
        <dgm:presLayoutVars>
          <dgm:hierBranch val="init"/>
        </dgm:presLayoutVars>
      </dgm:prSet>
      <dgm:spPr/>
    </dgm:pt>
    <dgm:pt modelId="{206973FC-FC16-4787-A04F-CAEF31644561}" type="pres">
      <dgm:prSet presAssocID="{D233BFAC-B357-407D-8910-F98EC8C0B02B}" presName="rootComposite" presStyleCnt="0"/>
      <dgm:spPr/>
    </dgm:pt>
    <dgm:pt modelId="{A207E711-15DC-42C7-BE6D-E54266696EE2}" type="pres">
      <dgm:prSet presAssocID="{D233BFAC-B357-407D-8910-F98EC8C0B02B}" presName="rootText" presStyleLbl="node3" presStyleIdx="4" presStyleCnt="10" custScaleX="160409">
        <dgm:presLayoutVars>
          <dgm:chPref val="3"/>
        </dgm:presLayoutVars>
      </dgm:prSet>
      <dgm:spPr/>
    </dgm:pt>
    <dgm:pt modelId="{2989861B-FBB2-4C6F-83F5-93CFDA86CB6C}" type="pres">
      <dgm:prSet presAssocID="{D233BFAC-B357-407D-8910-F98EC8C0B02B}" presName="rootConnector" presStyleLbl="node3" presStyleIdx="4" presStyleCnt="10"/>
      <dgm:spPr/>
    </dgm:pt>
    <dgm:pt modelId="{CDAF75E0-DBDF-49E8-B7B7-DCB327AEADCC}" type="pres">
      <dgm:prSet presAssocID="{D233BFAC-B357-407D-8910-F98EC8C0B02B}" presName="hierChild4" presStyleCnt="0"/>
      <dgm:spPr/>
    </dgm:pt>
    <dgm:pt modelId="{7A823C3A-A167-4360-A086-59FDE5CE52BA}" type="pres">
      <dgm:prSet presAssocID="{D233BFAC-B357-407D-8910-F98EC8C0B02B}" presName="hierChild5" presStyleCnt="0"/>
      <dgm:spPr/>
    </dgm:pt>
    <dgm:pt modelId="{E577364E-4825-4AC0-A84B-1537A2191D8F}" type="pres">
      <dgm:prSet presAssocID="{846801DA-C432-4BD3-9A9C-027AEEBB4C68}" presName="hierChild5" presStyleCnt="0"/>
      <dgm:spPr/>
    </dgm:pt>
    <dgm:pt modelId="{1D671D88-E077-4F73-9F63-435A477D5CE7}" type="pres">
      <dgm:prSet presAssocID="{5F1A63EE-982F-409D-9A52-840F5017C1DF}" presName="Name37" presStyleLbl="parChTrans1D2" presStyleIdx="2" presStyleCnt="4"/>
      <dgm:spPr/>
    </dgm:pt>
    <dgm:pt modelId="{16397B8A-F797-49DE-9C19-EDBDBA075935}" type="pres">
      <dgm:prSet presAssocID="{F75710B8-F2D8-4F0D-A596-AC6564042E09}" presName="hierRoot2" presStyleCnt="0">
        <dgm:presLayoutVars>
          <dgm:hierBranch val="init"/>
        </dgm:presLayoutVars>
      </dgm:prSet>
      <dgm:spPr/>
    </dgm:pt>
    <dgm:pt modelId="{4C95D786-199F-402A-B504-F82E881E3004}" type="pres">
      <dgm:prSet presAssocID="{F75710B8-F2D8-4F0D-A596-AC6564042E09}" presName="rootComposite" presStyleCnt="0"/>
      <dgm:spPr/>
    </dgm:pt>
    <dgm:pt modelId="{23A8A427-3958-4E59-AC8A-AA0C756EEA05}" type="pres">
      <dgm:prSet presAssocID="{F75710B8-F2D8-4F0D-A596-AC6564042E09}" presName="rootText" presStyleLbl="node2" presStyleIdx="2" presStyleCnt="4" custScaleX="186752">
        <dgm:presLayoutVars>
          <dgm:chPref val="3"/>
        </dgm:presLayoutVars>
      </dgm:prSet>
      <dgm:spPr>
        <a:xfrm>
          <a:off x="3359727" y="1028604"/>
          <a:ext cx="1360121" cy="439923"/>
        </a:xfrm>
        <a:prstGeom prst="rect">
          <a:avLst/>
        </a:prstGeom>
      </dgm:spPr>
    </dgm:pt>
    <dgm:pt modelId="{650275D6-6FD6-4277-A80E-E40DBCB5ED9E}" type="pres">
      <dgm:prSet presAssocID="{F75710B8-F2D8-4F0D-A596-AC6564042E09}" presName="rootConnector" presStyleLbl="node2" presStyleIdx="2" presStyleCnt="4"/>
      <dgm:spPr/>
    </dgm:pt>
    <dgm:pt modelId="{760CAA4E-CC8C-4A15-BBDA-C626CD8672E3}" type="pres">
      <dgm:prSet presAssocID="{F75710B8-F2D8-4F0D-A596-AC6564042E09}" presName="hierChild4" presStyleCnt="0"/>
      <dgm:spPr/>
    </dgm:pt>
    <dgm:pt modelId="{33198FE1-C6D1-4B84-BB9B-1C6C4F17E984}" type="pres">
      <dgm:prSet presAssocID="{C169B772-9D2C-41AD-9468-E01BC2ABC5E8}" presName="Name37" presStyleLbl="parChTrans1D3" presStyleIdx="5" presStyleCnt="10"/>
      <dgm:spPr/>
    </dgm:pt>
    <dgm:pt modelId="{8B622ACF-081C-4384-B11C-701579A70E57}" type="pres">
      <dgm:prSet presAssocID="{F3A64534-32A2-451C-BB01-1C1069EF7EC6}" presName="hierRoot2" presStyleCnt="0">
        <dgm:presLayoutVars>
          <dgm:hierBranch val="init"/>
        </dgm:presLayoutVars>
      </dgm:prSet>
      <dgm:spPr/>
    </dgm:pt>
    <dgm:pt modelId="{4BA735CE-BFC8-4175-B6B9-D8C995B98292}" type="pres">
      <dgm:prSet presAssocID="{F3A64534-32A2-451C-BB01-1C1069EF7EC6}" presName="rootComposite" presStyleCnt="0"/>
      <dgm:spPr/>
    </dgm:pt>
    <dgm:pt modelId="{5E2CBBB7-752F-4413-AF42-79A9F733F81C}" type="pres">
      <dgm:prSet presAssocID="{F3A64534-32A2-451C-BB01-1C1069EF7EC6}" presName="rootText" presStyleLbl="node3" presStyleIdx="5" presStyleCnt="10">
        <dgm:presLayoutVars>
          <dgm:chPref val="3"/>
        </dgm:presLayoutVars>
      </dgm:prSet>
      <dgm:spPr/>
    </dgm:pt>
    <dgm:pt modelId="{A70F0190-11E1-4259-92B1-A9CE7B629D8D}" type="pres">
      <dgm:prSet presAssocID="{F3A64534-32A2-451C-BB01-1C1069EF7EC6}" presName="rootConnector" presStyleLbl="node3" presStyleIdx="5" presStyleCnt="10"/>
      <dgm:spPr/>
    </dgm:pt>
    <dgm:pt modelId="{F5C080B8-899F-400F-BC27-50AB49C5BE77}" type="pres">
      <dgm:prSet presAssocID="{F3A64534-32A2-451C-BB01-1C1069EF7EC6}" presName="hierChild4" presStyleCnt="0"/>
      <dgm:spPr/>
    </dgm:pt>
    <dgm:pt modelId="{047B5EF1-9B16-475B-8F90-66922AAAEFC1}" type="pres">
      <dgm:prSet presAssocID="{F3A64534-32A2-451C-BB01-1C1069EF7EC6}" presName="hierChild5" presStyleCnt="0"/>
      <dgm:spPr/>
    </dgm:pt>
    <dgm:pt modelId="{851E97C4-74F0-44FD-85CC-F9DFFCE87065}" type="pres">
      <dgm:prSet presAssocID="{42468343-33B2-4766-BC78-32F6E7796BF7}" presName="Name37" presStyleLbl="parChTrans1D3" presStyleIdx="6" presStyleCnt="10"/>
      <dgm:spPr/>
    </dgm:pt>
    <dgm:pt modelId="{6DF70823-166D-4EB1-ABF6-96E554AD5B78}" type="pres">
      <dgm:prSet presAssocID="{CD4C641A-F8AA-4B9D-8B4A-3FE4CAB14919}" presName="hierRoot2" presStyleCnt="0">
        <dgm:presLayoutVars>
          <dgm:hierBranch val="init"/>
        </dgm:presLayoutVars>
      </dgm:prSet>
      <dgm:spPr/>
    </dgm:pt>
    <dgm:pt modelId="{D2E534E2-6401-436F-B4AC-090369D2BA1F}" type="pres">
      <dgm:prSet presAssocID="{CD4C641A-F8AA-4B9D-8B4A-3FE4CAB14919}" presName="rootComposite" presStyleCnt="0"/>
      <dgm:spPr/>
    </dgm:pt>
    <dgm:pt modelId="{01B11552-8C4B-4584-87C6-CCEB0DFFB12F}" type="pres">
      <dgm:prSet presAssocID="{CD4C641A-F8AA-4B9D-8B4A-3FE4CAB14919}" presName="rootText" presStyleLbl="node3" presStyleIdx="6" presStyleCnt="10">
        <dgm:presLayoutVars>
          <dgm:chPref val="3"/>
        </dgm:presLayoutVars>
      </dgm:prSet>
      <dgm:spPr/>
    </dgm:pt>
    <dgm:pt modelId="{5FD608F9-C95E-46A5-ADA8-6E9453D06267}" type="pres">
      <dgm:prSet presAssocID="{CD4C641A-F8AA-4B9D-8B4A-3FE4CAB14919}" presName="rootConnector" presStyleLbl="node3" presStyleIdx="6" presStyleCnt="10"/>
      <dgm:spPr/>
    </dgm:pt>
    <dgm:pt modelId="{5BEF024A-5017-4606-AAED-AE04E0DBA835}" type="pres">
      <dgm:prSet presAssocID="{CD4C641A-F8AA-4B9D-8B4A-3FE4CAB14919}" presName="hierChild4" presStyleCnt="0"/>
      <dgm:spPr/>
    </dgm:pt>
    <dgm:pt modelId="{AA4F8DD6-D6B0-4DC5-B565-556BFCC32393}" type="pres">
      <dgm:prSet presAssocID="{CD4C641A-F8AA-4B9D-8B4A-3FE4CAB14919}" presName="hierChild5" presStyleCnt="0"/>
      <dgm:spPr/>
    </dgm:pt>
    <dgm:pt modelId="{1C012C0D-F6A1-461D-A650-9BB369ED38DC}" type="pres">
      <dgm:prSet presAssocID="{8885DD9E-FE9C-4582-9531-BD5D61F26B6D}" presName="Name37" presStyleLbl="parChTrans1D3" presStyleIdx="7" presStyleCnt="10"/>
      <dgm:spPr/>
    </dgm:pt>
    <dgm:pt modelId="{F65EF970-7851-46BB-854A-16326C0E6262}" type="pres">
      <dgm:prSet presAssocID="{BC85B53A-6123-4CB6-8B48-6B0D9B1FB05C}" presName="hierRoot2" presStyleCnt="0">
        <dgm:presLayoutVars>
          <dgm:hierBranch val="init"/>
        </dgm:presLayoutVars>
      </dgm:prSet>
      <dgm:spPr/>
    </dgm:pt>
    <dgm:pt modelId="{2A0FC4D5-8CA4-49F6-BD4E-DCE0FF43BCC9}" type="pres">
      <dgm:prSet presAssocID="{BC85B53A-6123-4CB6-8B48-6B0D9B1FB05C}" presName="rootComposite" presStyleCnt="0"/>
      <dgm:spPr/>
    </dgm:pt>
    <dgm:pt modelId="{B97CA41C-D363-4F80-AA46-BC5F4F7053F2}" type="pres">
      <dgm:prSet presAssocID="{BC85B53A-6123-4CB6-8B48-6B0D9B1FB05C}" presName="rootText" presStyleLbl="node3" presStyleIdx="7" presStyleCnt="10">
        <dgm:presLayoutVars>
          <dgm:chPref val="3"/>
        </dgm:presLayoutVars>
      </dgm:prSet>
      <dgm:spPr/>
    </dgm:pt>
    <dgm:pt modelId="{B103F3C4-ED04-40D0-8C23-6362CB3738C1}" type="pres">
      <dgm:prSet presAssocID="{BC85B53A-6123-4CB6-8B48-6B0D9B1FB05C}" presName="rootConnector" presStyleLbl="node3" presStyleIdx="7" presStyleCnt="10"/>
      <dgm:spPr/>
    </dgm:pt>
    <dgm:pt modelId="{F5CA4843-3B84-414D-AAF3-2B574D8652AD}" type="pres">
      <dgm:prSet presAssocID="{BC85B53A-6123-4CB6-8B48-6B0D9B1FB05C}" presName="hierChild4" presStyleCnt="0"/>
      <dgm:spPr/>
    </dgm:pt>
    <dgm:pt modelId="{269F23D6-9F2B-4D61-9A98-0268D1C87105}" type="pres">
      <dgm:prSet presAssocID="{BC85B53A-6123-4CB6-8B48-6B0D9B1FB05C}" presName="hierChild5" presStyleCnt="0"/>
      <dgm:spPr/>
    </dgm:pt>
    <dgm:pt modelId="{498C47AE-895E-4D44-899C-563AEF81610C}" type="pres">
      <dgm:prSet presAssocID="{F75710B8-F2D8-4F0D-A596-AC6564042E09}" presName="hierChild5" presStyleCnt="0"/>
      <dgm:spPr/>
    </dgm:pt>
    <dgm:pt modelId="{3FA39E2C-C6DF-4143-A6E0-53B75E69E165}" type="pres">
      <dgm:prSet presAssocID="{4F7995F2-7D1B-4775-9326-588D31A618CD}" presName="Name37" presStyleLbl="parChTrans1D2" presStyleIdx="3" presStyleCnt="4"/>
      <dgm:spPr/>
    </dgm:pt>
    <dgm:pt modelId="{B4FC346A-71EB-43E1-AAD9-58F382D8CD50}" type="pres">
      <dgm:prSet presAssocID="{0EFD3410-FF87-4EFC-B069-602C42EC4923}" presName="hierRoot2" presStyleCnt="0">
        <dgm:presLayoutVars>
          <dgm:hierBranch val="init"/>
        </dgm:presLayoutVars>
      </dgm:prSet>
      <dgm:spPr/>
    </dgm:pt>
    <dgm:pt modelId="{5AAA2FF3-37C8-4895-9596-57120851E73B}" type="pres">
      <dgm:prSet presAssocID="{0EFD3410-FF87-4EFC-B069-602C42EC4923}" presName="rootComposite" presStyleCnt="0"/>
      <dgm:spPr/>
    </dgm:pt>
    <dgm:pt modelId="{FFF4F817-37A5-45FF-B9D3-0BD11CBE507B}" type="pres">
      <dgm:prSet presAssocID="{0EFD3410-FF87-4EFC-B069-602C42EC4923}" presName="rootText" presStyleLbl="node2" presStyleIdx="3" presStyleCnt="4" custScaleX="198395">
        <dgm:presLayoutVars>
          <dgm:chPref val="3"/>
        </dgm:presLayoutVars>
      </dgm:prSet>
      <dgm:spPr>
        <a:xfrm>
          <a:off x="4904616" y="1028604"/>
          <a:ext cx="1745573" cy="439923"/>
        </a:xfrm>
        <a:prstGeom prst="rect">
          <a:avLst/>
        </a:prstGeom>
      </dgm:spPr>
    </dgm:pt>
    <dgm:pt modelId="{28305051-CEA8-414C-A176-F5F9D25DB447}" type="pres">
      <dgm:prSet presAssocID="{0EFD3410-FF87-4EFC-B069-602C42EC4923}" presName="rootConnector" presStyleLbl="node2" presStyleIdx="3" presStyleCnt="4"/>
      <dgm:spPr/>
    </dgm:pt>
    <dgm:pt modelId="{65276687-B94A-42EE-8002-86D9BFFED4C6}" type="pres">
      <dgm:prSet presAssocID="{0EFD3410-FF87-4EFC-B069-602C42EC4923}" presName="hierChild4" presStyleCnt="0"/>
      <dgm:spPr/>
    </dgm:pt>
    <dgm:pt modelId="{78968F43-FEBF-4FCF-82FD-ACAE6260592D}" type="pres">
      <dgm:prSet presAssocID="{7E6E629F-B62D-4800-A1EB-4D3016E4CDD4}" presName="Name37" presStyleLbl="parChTrans1D3" presStyleIdx="8" presStyleCnt="10"/>
      <dgm:spPr/>
    </dgm:pt>
    <dgm:pt modelId="{52345DB0-C073-4035-9B93-FF71EDC2E3F9}" type="pres">
      <dgm:prSet presAssocID="{A4AC9926-163B-48F9-8BB0-475171E1C8EF}" presName="hierRoot2" presStyleCnt="0">
        <dgm:presLayoutVars>
          <dgm:hierBranch val="init"/>
        </dgm:presLayoutVars>
      </dgm:prSet>
      <dgm:spPr/>
    </dgm:pt>
    <dgm:pt modelId="{EC84FD0E-47EE-4446-BA69-CC856D465FC9}" type="pres">
      <dgm:prSet presAssocID="{A4AC9926-163B-48F9-8BB0-475171E1C8EF}" presName="rootComposite" presStyleCnt="0"/>
      <dgm:spPr/>
    </dgm:pt>
    <dgm:pt modelId="{71A9F51E-0C2F-43EA-A6FF-73A92B5465E4}" type="pres">
      <dgm:prSet presAssocID="{A4AC9926-163B-48F9-8BB0-475171E1C8EF}" presName="rootText" presStyleLbl="node3" presStyleIdx="8" presStyleCnt="10">
        <dgm:presLayoutVars>
          <dgm:chPref val="3"/>
        </dgm:presLayoutVars>
      </dgm:prSet>
      <dgm:spPr/>
    </dgm:pt>
    <dgm:pt modelId="{83145ED6-FC0E-4ED2-8716-FEEE0C854535}" type="pres">
      <dgm:prSet presAssocID="{A4AC9926-163B-48F9-8BB0-475171E1C8EF}" presName="rootConnector" presStyleLbl="node3" presStyleIdx="8" presStyleCnt="10"/>
      <dgm:spPr/>
    </dgm:pt>
    <dgm:pt modelId="{22F709B9-E8F3-4323-B55A-FFE4986E665A}" type="pres">
      <dgm:prSet presAssocID="{A4AC9926-163B-48F9-8BB0-475171E1C8EF}" presName="hierChild4" presStyleCnt="0"/>
      <dgm:spPr/>
    </dgm:pt>
    <dgm:pt modelId="{863158C4-D3F8-4F31-A679-A955A3364C48}" type="pres">
      <dgm:prSet presAssocID="{A4AC9926-163B-48F9-8BB0-475171E1C8EF}" presName="hierChild5" presStyleCnt="0"/>
      <dgm:spPr/>
    </dgm:pt>
    <dgm:pt modelId="{7478BA0E-044C-4C2E-91F4-36F9A5218C86}" type="pres">
      <dgm:prSet presAssocID="{30240668-8E06-4A92-A717-08437A8CC342}" presName="Name37" presStyleLbl="parChTrans1D3" presStyleIdx="9" presStyleCnt="10"/>
      <dgm:spPr/>
    </dgm:pt>
    <dgm:pt modelId="{28C9C4FD-957E-4D6D-83C5-E4EDA5B3C28B}" type="pres">
      <dgm:prSet presAssocID="{7D93B6E0-A115-4B2D-B9C8-6E6D82C686B4}" presName="hierRoot2" presStyleCnt="0">
        <dgm:presLayoutVars>
          <dgm:hierBranch val="init"/>
        </dgm:presLayoutVars>
      </dgm:prSet>
      <dgm:spPr/>
    </dgm:pt>
    <dgm:pt modelId="{DF138AF5-B613-4374-A3EE-7AFB9D655F13}" type="pres">
      <dgm:prSet presAssocID="{7D93B6E0-A115-4B2D-B9C8-6E6D82C686B4}" presName="rootComposite" presStyleCnt="0"/>
      <dgm:spPr/>
    </dgm:pt>
    <dgm:pt modelId="{9598201F-1761-4C10-BAA8-5DA254FEF597}" type="pres">
      <dgm:prSet presAssocID="{7D93B6E0-A115-4B2D-B9C8-6E6D82C686B4}" presName="rootText" presStyleLbl="node3" presStyleIdx="9" presStyleCnt="10">
        <dgm:presLayoutVars>
          <dgm:chPref val="3"/>
        </dgm:presLayoutVars>
      </dgm:prSet>
      <dgm:spPr/>
    </dgm:pt>
    <dgm:pt modelId="{1AB8662D-4C10-44F7-9939-7926C58B9D27}" type="pres">
      <dgm:prSet presAssocID="{7D93B6E0-A115-4B2D-B9C8-6E6D82C686B4}" presName="rootConnector" presStyleLbl="node3" presStyleIdx="9" presStyleCnt="10"/>
      <dgm:spPr/>
    </dgm:pt>
    <dgm:pt modelId="{175095A6-EE58-49F6-855B-E3BDC5055F55}" type="pres">
      <dgm:prSet presAssocID="{7D93B6E0-A115-4B2D-B9C8-6E6D82C686B4}" presName="hierChild4" presStyleCnt="0"/>
      <dgm:spPr/>
    </dgm:pt>
    <dgm:pt modelId="{4EBD507D-628D-4D27-AC46-4D5105A71E8D}" type="pres">
      <dgm:prSet presAssocID="{7D93B6E0-A115-4B2D-B9C8-6E6D82C686B4}" presName="hierChild5" presStyleCnt="0"/>
      <dgm:spPr/>
    </dgm:pt>
    <dgm:pt modelId="{7C4FF41F-21D2-4ADA-B82E-B9B0EA7324CF}" type="pres">
      <dgm:prSet presAssocID="{0EFD3410-FF87-4EFC-B069-602C42EC4923}" presName="hierChild5" presStyleCnt="0"/>
      <dgm:spPr/>
    </dgm:pt>
    <dgm:pt modelId="{84285B2D-6A1B-443B-AE31-AD9268C29F99}" type="pres">
      <dgm:prSet presAssocID="{4A92580B-B5F5-4724-AC8F-9F3262F5BC4E}" presName="hierChild3" presStyleCnt="0"/>
      <dgm:spPr/>
    </dgm:pt>
  </dgm:ptLst>
  <dgm:cxnLst>
    <dgm:cxn modelId="{E8786806-B61C-4352-9385-C6DCD5FAF30D}" type="presOf" srcId="{BC85B53A-6123-4CB6-8B48-6B0D9B1FB05C}" destId="{B97CA41C-D363-4F80-AA46-BC5F4F7053F2}" srcOrd="0" destOrd="0" presId="urn:microsoft.com/office/officeart/2005/8/layout/orgChart1"/>
    <dgm:cxn modelId="{4E884B08-EB96-42CC-A905-F2B3D918C1E8}" type="presOf" srcId="{CD4C641A-F8AA-4B9D-8B4A-3FE4CAB14919}" destId="{01B11552-8C4B-4584-87C6-CCEB0DFFB12F}" srcOrd="0" destOrd="0" presId="urn:microsoft.com/office/officeart/2005/8/layout/orgChart1"/>
    <dgm:cxn modelId="{5DAD1A0A-0B28-4EBD-A8A2-D730252336BA}" type="presOf" srcId="{4F7995F2-7D1B-4775-9326-588D31A618CD}" destId="{3FA39E2C-C6DF-4143-A6E0-53B75E69E165}" srcOrd="0" destOrd="0" presId="urn:microsoft.com/office/officeart/2005/8/layout/orgChart1"/>
    <dgm:cxn modelId="{AB7E8D0D-2233-4949-84F0-949D517DAE2E}" srcId="{4A92580B-B5F5-4724-AC8F-9F3262F5BC4E}" destId="{CC674F88-4D89-469A-B422-90328D6A91A3}" srcOrd="0" destOrd="0" parTransId="{5FFBA28C-838E-47C3-AE2E-13E52890E263}" sibTransId="{254FFE3E-9617-487F-9E79-183FFBEAA577}"/>
    <dgm:cxn modelId="{5F5E1310-90F6-4FE1-AB1D-085778F7E5A8}" srcId="{846801DA-C432-4BD3-9A9C-027AEEBB4C68}" destId="{213F28BB-D973-4062-93EB-A81C0FC454AE}" srcOrd="1" destOrd="0" parTransId="{B3EB8EA6-0480-42B9-80DD-991F8BCC744C}" sibTransId="{32CEEDAD-0732-49A4-BD10-75AAA270E372}"/>
    <dgm:cxn modelId="{5634B719-979B-4DFB-823A-BD638171A464}" type="presOf" srcId="{A5BFFB9A-DD08-45D9-8D5B-469B4661BDDE}" destId="{7C11553D-2A21-4E8D-BD05-376A6624DDA8}" srcOrd="0" destOrd="0" presId="urn:microsoft.com/office/officeart/2005/8/layout/orgChart1"/>
    <dgm:cxn modelId="{2F155C1E-8E62-4524-B312-B8BEDF7576C1}" srcId="{CC674F88-4D89-469A-B422-90328D6A91A3}" destId="{10B0396A-C599-4366-90F7-A8AF1281DC95}" srcOrd="1" destOrd="0" parTransId="{A5BFFB9A-DD08-45D9-8D5B-469B4661BDDE}" sibTransId="{C386DFB9-E5D9-4D9A-B078-DFCAB27A45A6}"/>
    <dgm:cxn modelId="{E7E3BE22-7B34-4858-8239-A6F664893292}" type="presOf" srcId="{7D93B6E0-A115-4B2D-B9C8-6E6D82C686B4}" destId="{9598201F-1761-4C10-BAA8-5DA254FEF597}" srcOrd="0" destOrd="0" presId="urn:microsoft.com/office/officeart/2005/8/layout/orgChart1"/>
    <dgm:cxn modelId="{9FCB9027-FE5F-4B93-B019-554FA78C1BC1}" type="presOf" srcId="{64482AC3-2682-478B-A565-76935DE03FA4}" destId="{BBB70571-2790-46E0-A468-608915EED865}" srcOrd="0" destOrd="0" presId="urn:microsoft.com/office/officeart/2005/8/layout/orgChart1"/>
    <dgm:cxn modelId="{9D12B02C-FDB1-4D65-9626-5C6ABEF324A7}" srcId="{CC674F88-4D89-469A-B422-90328D6A91A3}" destId="{277AB3D2-4422-4D88-B909-EE93D1CDDC7D}" srcOrd="0" destOrd="0" parTransId="{A3B9B84B-A0F0-45DA-972E-36FD4A0A18B3}" sibTransId="{01E1D044-7941-4B17-BF76-93A28FFBF631}"/>
    <dgm:cxn modelId="{8513B62C-DA22-4127-964D-A5CFAA1C0B8C}" type="presOf" srcId="{5FFBA28C-838E-47C3-AE2E-13E52890E263}" destId="{3DCB084D-D06A-4CF9-9519-AFEC58724AC4}" srcOrd="0" destOrd="0" presId="urn:microsoft.com/office/officeart/2005/8/layout/orgChart1"/>
    <dgm:cxn modelId="{EAD4FE2D-C43B-40F6-ABD4-020F5099DD50}" type="presOf" srcId="{A9F6251F-F359-46B7-B920-D9F2199A5EB4}" destId="{824CE201-A5D2-4489-A88A-240E84BDAD7C}" srcOrd="0" destOrd="0" presId="urn:microsoft.com/office/officeart/2005/8/layout/orgChart1"/>
    <dgm:cxn modelId="{C0AA0E39-4D8B-4E72-9260-CF9B4E7256A4}" type="presOf" srcId="{B3EB8EA6-0480-42B9-80DD-991F8BCC744C}" destId="{773FBE05-C1DE-42A8-AE8E-1EB000881253}" srcOrd="0" destOrd="0" presId="urn:microsoft.com/office/officeart/2005/8/layout/orgChart1"/>
    <dgm:cxn modelId="{138BD23D-AAA1-4E9E-BC57-3075A94B99DB}" type="presOf" srcId="{213F28BB-D973-4062-93EB-A81C0FC454AE}" destId="{4AAA4D93-6329-4303-B0DD-E10282C5214B}" srcOrd="1" destOrd="0" presId="urn:microsoft.com/office/officeart/2005/8/layout/orgChart1"/>
    <dgm:cxn modelId="{77D7383E-A71B-4C76-AE03-5BDFDCA0DB77}" srcId="{846801DA-C432-4BD3-9A9C-027AEEBB4C68}" destId="{790B8E52-1E3D-494B-9553-020C8C1B91A7}" srcOrd="0" destOrd="0" parTransId="{A9F6251F-F359-46B7-B920-D9F2199A5EB4}" sibTransId="{9D34C2F2-5E5A-499C-A266-51799D21E9D7}"/>
    <dgm:cxn modelId="{C132523E-AD95-4CD3-BC9B-605676830550}" type="presOf" srcId="{42468343-33B2-4766-BC78-32F6E7796BF7}" destId="{851E97C4-74F0-44FD-85CC-F9DFFCE87065}" srcOrd="0" destOrd="0" presId="urn:microsoft.com/office/officeart/2005/8/layout/orgChart1"/>
    <dgm:cxn modelId="{CAC7845C-7B4D-4B1E-9B8E-F4E61EE00AC1}" type="presOf" srcId="{D233BFAC-B357-407D-8910-F98EC8C0B02B}" destId="{2989861B-FBB2-4C6F-83F5-93CFDA86CB6C}" srcOrd="1" destOrd="0" presId="urn:microsoft.com/office/officeart/2005/8/layout/orgChart1"/>
    <dgm:cxn modelId="{9EE77E5E-88C9-4FEA-8DED-EF5D4463873F}" srcId="{F75710B8-F2D8-4F0D-A596-AC6564042E09}" destId="{CD4C641A-F8AA-4B9D-8B4A-3FE4CAB14919}" srcOrd="1" destOrd="0" parTransId="{42468343-33B2-4766-BC78-32F6E7796BF7}" sibTransId="{E73F4202-EF1C-4C19-B213-1A0CD51FF2EF}"/>
    <dgm:cxn modelId="{7734A463-0BC2-47CE-9119-E30AA29A1C0F}" type="presOf" srcId="{7E6E629F-B62D-4800-A1EB-4D3016E4CDD4}" destId="{78968F43-FEBF-4FCF-82FD-ACAE6260592D}" srcOrd="0" destOrd="0" presId="urn:microsoft.com/office/officeart/2005/8/layout/orgChart1"/>
    <dgm:cxn modelId="{E429B763-308F-4300-A62D-E8B4C3D6085E}" type="presOf" srcId="{D233BFAC-B357-407D-8910-F98EC8C0B02B}" destId="{A207E711-15DC-42C7-BE6D-E54266696EE2}" srcOrd="0" destOrd="0" presId="urn:microsoft.com/office/officeart/2005/8/layout/orgChart1"/>
    <dgm:cxn modelId="{88FDF665-66A5-4B34-92FA-BF1343C3EFEA}" type="presOf" srcId="{790B8E52-1E3D-494B-9553-020C8C1B91A7}" destId="{C985E8DC-30C1-459A-97C4-5A00B9D62DC9}" srcOrd="1" destOrd="0" presId="urn:microsoft.com/office/officeart/2005/8/layout/orgChart1"/>
    <dgm:cxn modelId="{79FAE646-8B61-494E-9879-ED9B158A4EDF}" type="presOf" srcId="{A37D8CBB-2DB2-4DF8-8C27-362FCEDC2488}" destId="{99BFC577-5FB9-43E7-A5CA-BACBBB2F8458}" srcOrd="0" destOrd="0" presId="urn:microsoft.com/office/officeart/2005/8/layout/orgChart1"/>
    <dgm:cxn modelId="{24561768-2F7F-47D4-B7B2-4A9962FC7A4F}" type="presOf" srcId="{4A92580B-B5F5-4724-AC8F-9F3262F5BC4E}" destId="{E795BF19-7609-4ABC-9858-82CDC1C8711B}" srcOrd="1" destOrd="0" presId="urn:microsoft.com/office/officeart/2005/8/layout/orgChart1"/>
    <dgm:cxn modelId="{40ED1A48-ED07-4C02-B1D0-230B3A1547F1}" srcId="{0EFD3410-FF87-4EFC-B069-602C42EC4923}" destId="{7D93B6E0-A115-4B2D-B9C8-6E6D82C686B4}" srcOrd="1" destOrd="0" parTransId="{30240668-8E06-4A92-A717-08437A8CC342}" sibTransId="{EAF64459-28EB-4043-B356-3970B28D67F9}"/>
    <dgm:cxn modelId="{50AFB269-742F-44F7-8339-110F50ABC05A}" type="presOf" srcId="{A4AC9926-163B-48F9-8BB0-475171E1C8EF}" destId="{71A9F51E-0C2F-43EA-A6FF-73A92B5465E4}" srcOrd="0" destOrd="0" presId="urn:microsoft.com/office/officeart/2005/8/layout/orgChart1"/>
    <dgm:cxn modelId="{B485FE4B-7DF6-47C9-AAD8-7C4FCDA4EA20}" type="presOf" srcId="{0EFD3410-FF87-4EFC-B069-602C42EC4923}" destId="{28305051-CEA8-414C-A176-F5F9D25DB447}" srcOrd="1" destOrd="0" presId="urn:microsoft.com/office/officeart/2005/8/layout/orgChart1"/>
    <dgm:cxn modelId="{795EDD6C-576F-4D61-8F48-B4027A75F8E5}" type="presOf" srcId="{846801DA-C432-4BD3-9A9C-027AEEBB4C68}" destId="{6321F066-F433-42A1-A33B-0BAA96D6A19F}" srcOrd="0" destOrd="0" presId="urn:microsoft.com/office/officeart/2005/8/layout/orgChart1"/>
    <dgm:cxn modelId="{143A8550-F6AD-4555-9F72-04BDD6AB46E2}" type="presOf" srcId="{CC674F88-4D89-469A-B422-90328D6A91A3}" destId="{C3B3DCD2-9E5A-44B1-AA10-5E880209CB37}" srcOrd="1" destOrd="0" presId="urn:microsoft.com/office/officeart/2005/8/layout/orgChart1"/>
    <dgm:cxn modelId="{FFB3DD71-936C-4953-89CA-97AC3B82E254}" type="presOf" srcId="{7D93B6E0-A115-4B2D-B9C8-6E6D82C686B4}" destId="{1AB8662D-4C10-44F7-9939-7926C58B9D27}" srcOrd="1" destOrd="0" presId="urn:microsoft.com/office/officeart/2005/8/layout/orgChart1"/>
    <dgm:cxn modelId="{42465D52-DC50-49A3-9E1D-CB2468B8A942}" type="presOf" srcId="{5F1A63EE-982F-409D-9A52-840F5017C1DF}" destId="{1D671D88-E077-4F73-9F63-435A477D5CE7}" srcOrd="0" destOrd="0" presId="urn:microsoft.com/office/officeart/2005/8/layout/orgChart1"/>
    <dgm:cxn modelId="{A6D03A55-E970-456F-B44A-6C6AC72FA99B}" type="presOf" srcId="{BC85B53A-6123-4CB6-8B48-6B0D9B1FB05C}" destId="{B103F3C4-ED04-40D0-8C23-6362CB3738C1}" srcOrd="1" destOrd="0" presId="urn:microsoft.com/office/officeart/2005/8/layout/orgChart1"/>
    <dgm:cxn modelId="{35096A55-C330-45C5-9705-F4651B24F86F}" type="presOf" srcId="{846801DA-C432-4BD3-9A9C-027AEEBB4C68}" destId="{C523023B-6892-481A-93E2-EAD3FBCCFC37}" srcOrd="1" destOrd="0" presId="urn:microsoft.com/office/officeart/2005/8/layout/orgChart1"/>
    <dgm:cxn modelId="{072B6956-1B51-49D8-A4B4-8F8E5DB38247}" type="presOf" srcId="{F75710B8-F2D8-4F0D-A596-AC6564042E09}" destId="{23A8A427-3958-4E59-AC8A-AA0C756EEA05}" srcOrd="0" destOrd="0" presId="urn:microsoft.com/office/officeart/2005/8/layout/orgChart1"/>
    <dgm:cxn modelId="{E4B62E5A-BA94-4CC4-B77D-4602643302D6}" srcId="{A37D8CBB-2DB2-4DF8-8C27-362FCEDC2488}" destId="{4A92580B-B5F5-4724-AC8F-9F3262F5BC4E}" srcOrd="0" destOrd="0" parTransId="{A28D1AB8-37A3-4780-A299-2CFE87AF2113}" sibTransId="{41A8B3CB-9F3A-46AA-B9DF-29A51AD73698}"/>
    <dgm:cxn modelId="{ADEC247D-BB40-43DC-A5F4-C7A64A46ACAB}" type="presOf" srcId="{D8628FF0-365F-4773-B3C3-EB7E09D0B780}" destId="{07684219-B23C-4CF2-880D-4256EAFB1C2C}" srcOrd="0" destOrd="0" presId="urn:microsoft.com/office/officeart/2005/8/layout/orgChart1"/>
    <dgm:cxn modelId="{A05A8E7F-4F17-4D10-999E-8B80EF5430DA}" type="presOf" srcId="{277AB3D2-4422-4D88-B909-EE93D1CDDC7D}" destId="{F01D1CB8-5867-4A23-89D6-AE5E56CE6CE1}" srcOrd="1" destOrd="0" presId="urn:microsoft.com/office/officeart/2005/8/layout/orgChart1"/>
    <dgm:cxn modelId="{21BBDF80-934C-4B07-B2A9-C54323F96633}" srcId="{4A92580B-B5F5-4724-AC8F-9F3262F5BC4E}" destId="{846801DA-C432-4BD3-9A9C-027AEEBB4C68}" srcOrd="1" destOrd="0" parTransId="{D8628FF0-365F-4773-B3C3-EB7E09D0B780}" sibTransId="{761A57FE-F771-4EF0-90ED-E80D4ABDF43E}"/>
    <dgm:cxn modelId="{62AF0681-2520-4F6B-AEB4-5137F06B89AC}" type="presOf" srcId="{A4AC9926-163B-48F9-8BB0-475171E1C8EF}" destId="{83145ED6-FC0E-4ED2-8716-FEEE0C854535}" srcOrd="1" destOrd="0" presId="urn:microsoft.com/office/officeart/2005/8/layout/orgChart1"/>
    <dgm:cxn modelId="{5AC63A86-2954-4292-87A8-2F6A8237575C}" srcId="{4A92580B-B5F5-4724-AC8F-9F3262F5BC4E}" destId="{0EFD3410-FF87-4EFC-B069-602C42EC4923}" srcOrd="3" destOrd="0" parTransId="{4F7995F2-7D1B-4775-9326-588D31A618CD}" sibTransId="{CFCA3EF6-6624-417A-BB26-8EB8903DC258}"/>
    <dgm:cxn modelId="{AFDBAD8A-7257-4F94-B69D-873770D7296D}" type="presOf" srcId="{10B0396A-C599-4366-90F7-A8AF1281DC95}" destId="{8218EED2-A690-465C-B4C5-FDB6D83FD212}" srcOrd="1" destOrd="0" presId="urn:microsoft.com/office/officeart/2005/8/layout/orgChart1"/>
    <dgm:cxn modelId="{B1E8418B-3778-41C5-A144-87D4ECAFFD8F}" srcId="{F75710B8-F2D8-4F0D-A596-AC6564042E09}" destId="{BC85B53A-6123-4CB6-8B48-6B0D9B1FB05C}" srcOrd="2" destOrd="0" parTransId="{8885DD9E-FE9C-4582-9531-BD5D61F26B6D}" sibTransId="{89501CC7-81D4-4851-A61B-574052507ACE}"/>
    <dgm:cxn modelId="{C5B8878F-2E58-430E-91DF-D5F848B89286}" type="presOf" srcId="{F75710B8-F2D8-4F0D-A596-AC6564042E09}" destId="{650275D6-6FD6-4277-A80E-E40DBCB5ED9E}" srcOrd="1" destOrd="0" presId="urn:microsoft.com/office/officeart/2005/8/layout/orgChart1"/>
    <dgm:cxn modelId="{3543CF9B-EB12-4DD6-A051-6503A4E8FD89}" type="presOf" srcId="{A3B9B84B-A0F0-45DA-972E-36FD4A0A18B3}" destId="{0857C7A7-B088-4105-8F37-618610E2DBD5}" srcOrd="0" destOrd="0" presId="urn:microsoft.com/office/officeart/2005/8/layout/orgChart1"/>
    <dgm:cxn modelId="{E6D73DA4-3B28-4F3C-9A25-4450B83F9953}" type="presOf" srcId="{277AB3D2-4422-4D88-B909-EE93D1CDDC7D}" destId="{3166989F-8B7D-4023-B788-3589F1995E46}" srcOrd="0" destOrd="0" presId="urn:microsoft.com/office/officeart/2005/8/layout/orgChart1"/>
    <dgm:cxn modelId="{2D4C86B6-F461-49A4-99CC-CA8E26C84929}" type="presOf" srcId="{C169B772-9D2C-41AD-9468-E01BC2ABC5E8}" destId="{33198FE1-C6D1-4B84-BB9B-1C6C4F17E984}" srcOrd="0" destOrd="0" presId="urn:microsoft.com/office/officeart/2005/8/layout/orgChart1"/>
    <dgm:cxn modelId="{D57AE9BC-A405-47F4-ADAC-D504253663D0}" srcId="{846801DA-C432-4BD3-9A9C-027AEEBB4C68}" destId="{D233BFAC-B357-407D-8910-F98EC8C0B02B}" srcOrd="2" destOrd="0" parTransId="{64482AC3-2682-478B-A565-76935DE03FA4}" sibTransId="{6F47D549-84F5-46C3-AF6D-4A3CB15F1875}"/>
    <dgm:cxn modelId="{AA3149BE-1DA0-449A-BCAB-0C9799C4AACC}" type="presOf" srcId="{CC674F88-4D89-469A-B422-90328D6A91A3}" destId="{5367F8D1-0985-454C-950C-55351A03FD83}" srcOrd="0" destOrd="0" presId="urn:microsoft.com/office/officeart/2005/8/layout/orgChart1"/>
    <dgm:cxn modelId="{2A0EE8BE-A0CB-4C35-B16A-B3AF312C8EB6}" type="presOf" srcId="{790B8E52-1E3D-494B-9553-020C8C1B91A7}" destId="{390EB6C5-2752-4ACC-BB1A-2DB0E17D0013}" srcOrd="0" destOrd="0" presId="urn:microsoft.com/office/officeart/2005/8/layout/orgChart1"/>
    <dgm:cxn modelId="{B68C6FC6-0DA7-43C3-B6D5-BCEF0DA5F499}" type="presOf" srcId="{30240668-8E06-4A92-A717-08437A8CC342}" destId="{7478BA0E-044C-4C2E-91F4-36F9A5218C86}" srcOrd="0" destOrd="0" presId="urn:microsoft.com/office/officeart/2005/8/layout/orgChart1"/>
    <dgm:cxn modelId="{FFDA83C6-8F17-4C6D-B213-9A82D62012CE}" type="presOf" srcId="{10B0396A-C599-4366-90F7-A8AF1281DC95}" destId="{D00050D7-D50C-4DCE-83DE-E551E19C2E03}" srcOrd="0" destOrd="0" presId="urn:microsoft.com/office/officeart/2005/8/layout/orgChart1"/>
    <dgm:cxn modelId="{B09817CA-E85D-405C-A72F-B71C3BD806C2}" type="presOf" srcId="{8885DD9E-FE9C-4582-9531-BD5D61F26B6D}" destId="{1C012C0D-F6A1-461D-A650-9BB369ED38DC}" srcOrd="0" destOrd="0" presId="urn:microsoft.com/office/officeart/2005/8/layout/orgChart1"/>
    <dgm:cxn modelId="{4EA594CE-D307-431C-9856-436AB8C30D84}" srcId="{0EFD3410-FF87-4EFC-B069-602C42EC4923}" destId="{A4AC9926-163B-48F9-8BB0-475171E1C8EF}" srcOrd="0" destOrd="0" parTransId="{7E6E629F-B62D-4800-A1EB-4D3016E4CDD4}" sibTransId="{C9C5DD94-07E0-4920-938F-E6A2374B8406}"/>
    <dgm:cxn modelId="{966233D0-A092-405B-A648-86A30C9A297B}" srcId="{4A92580B-B5F5-4724-AC8F-9F3262F5BC4E}" destId="{F75710B8-F2D8-4F0D-A596-AC6564042E09}" srcOrd="2" destOrd="0" parTransId="{5F1A63EE-982F-409D-9A52-840F5017C1DF}" sibTransId="{314B9BBA-0F9A-413F-AAE3-C279390B0F22}"/>
    <dgm:cxn modelId="{0665EBD2-D804-4802-8E3D-E098D8E90840}" type="presOf" srcId="{0EFD3410-FF87-4EFC-B069-602C42EC4923}" destId="{FFF4F817-37A5-45FF-B9D3-0BD11CBE507B}" srcOrd="0" destOrd="0" presId="urn:microsoft.com/office/officeart/2005/8/layout/orgChart1"/>
    <dgm:cxn modelId="{875677DE-FF65-4EEC-8F10-BA6C27EBC126}" type="presOf" srcId="{F3A64534-32A2-451C-BB01-1C1069EF7EC6}" destId="{5E2CBBB7-752F-4413-AF42-79A9F733F81C}" srcOrd="0" destOrd="0" presId="urn:microsoft.com/office/officeart/2005/8/layout/orgChart1"/>
    <dgm:cxn modelId="{B231BCE9-DD7C-4AE9-95B5-19C21CDB39BA}" type="presOf" srcId="{F3A64534-32A2-451C-BB01-1C1069EF7EC6}" destId="{A70F0190-11E1-4259-92B1-A9CE7B629D8D}" srcOrd="1" destOrd="0" presId="urn:microsoft.com/office/officeart/2005/8/layout/orgChart1"/>
    <dgm:cxn modelId="{820550F1-6E88-4B23-9670-001A39E0B362}" type="presOf" srcId="{CD4C641A-F8AA-4B9D-8B4A-3FE4CAB14919}" destId="{5FD608F9-C95E-46A5-ADA8-6E9453D06267}" srcOrd="1" destOrd="0" presId="urn:microsoft.com/office/officeart/2005/8/layout/orgChart1"/>
    <dgm:cxn modelId="{7203D0F2-FD0E-41FC-B787-9E17AA93146C}" type="presOf" srcId="{213F28BB-D973-4062-93EB-A81C0FC454AE}" destId="{919228E6-B5D6-4038-9325-CB41B575BBD4}" srcOrd="0" destOrd="0" presId="urn:microsoft.com/office/officeart/2005/8/layout/orgChart1"/>
    <dgm:cxn modelId="{D2533EFB-D2E0-4A0A-A383-8933D9776102}" srcId="{F75710B8-F2D8-4F0D-A596-AC6564042E09}" destId="{F3A64534-32A2-451C-BB01-1C1069EF7EC6}" srcOrd="0" destOrd="0" parTransId="{C169B772-9D2C-41AD-9468-E01BC2ABC5E8}" sibTransId="{4E43134A-F0D3-4FB7-89C9-E46B8E4E6D10}"/>
    <dgm:cxn modelId="{E9CE5EFE-C454-4FBA-988E-7BF8FF949E2B}" type="presOf" srcId="{4A92580B-B5F5-4724-AC8F-9F3262F5BC4E}" destId="{7CF3EB4D-57C0-467F-861A-90726587606A}" srcOrd="0" destOrd="0" presId="urn:microsoft.com/office/officeart/2005/8/layout/orgChart1"/>
    <dgm:cxn modelId="{ACC8613B-DFB2-488E-9D4C-C6A8E0C60683}" type="presParOf" srcId="{99BFC577-5FB9-43E7-A5CA-BACBBB2F8458}" destId="{BF298334-38AB-4112-9329-1FFA3A2288BA}" srcOrd="0" destOrd="0" presId="urn:microsoft.com/office/officeart/2005/8/layout/orgChart1"/>
    <dgm:cxn modelId="{2D0F6A6B-722B-4DDB-B1B4-0A910DE33952}" type="presParOf" srcId="{BF298334-38AB-4112-9329-1FFA3A2288BA}" destId="{A67A64C0-21EE-4D9D-A7CB-F96E452197B9}" srcOrd="0" destOrd="0" presId="urn:microsoft.com/office/officeart/2005/8/layout/orgChart1"/>
    <dgm:cxn modelId="{7BFF22E8-5F14-488E-B256-843DF6BD2000}" type="presParOf" srcId="{A67A64C0-21EE-4D9D-A7CB-F96E452197B9}" destId="{7CF3EB4D-57C0-467F-861A-90726587606A}" srcOrd="0" destOrd="0" presId="urn:microsoft.com/office/officeart/2005/8/layout/orgChart1"/>
    <dgm:cxn modelId="{155E0B8A-A118-4086-AE0D-F94484629147}" type="presParOf" srcId="{A67A64C0-21EE-4D9D-A7CB-F96E452197B9}" destId="{E795BF19-7609-4ABC-9858-82CDC1C8711B}" srcOrd="1" destOrd="0" presId="urn:microsoft.com/office/officeart/2005/8/layout/orgChart1"/>
    <dgm:cxn modelId="{39AE317C-26A4-4AE1-B986-80C0F47ED84C}" type="presParOf" srcId="{BF298334-38AB-4112-9329-1FFA3A2288BA}" destId="{652B2583-3D80-4D4F-8EEC-535F073836A5}" srcOrd="1" destOrd="0" presId="urn:microsoft.com/office/officeart/2005/8/layout/orgChart1"/>
    <dgm:cxn modelId="{6BD3526F-0076-4CED-BED3-3E4E451B645B}" type="presParOf" srcId="{652B2583-3D80-4D4F-8EEC-535F073836A5}" destId="{3DCB084D-D06A-4CF9-9519-AFEC58724AC4}" srcOrd="0" destOrd="0" presId="urn:microsoft.com/office/officeart/2005/8/layout/orgChart1"/>
    <dgm:cxn modelId="{545BA027-9EDE-4E6B-B2A4-51C37221ADE9}" type="presParOf" srcId="{652B2583-3D80-4D4F-8EEC-535F073836A5}" destId="{C1C0194B-9217-49A9-AFAB-83A1043FC573}" srcOrd="1" destOrd="0" presId="urn:microsoft.com/office/officeart/2005/8/layout/orgChart1"/>
    <dgm:cxn modelId="{30760FB1-DB4C-4CE3-9788-FE60BFE823EB}" type="presParOf" srcId="{C1C0194B-9217-49A9-AFAB-83A1043FC573}" destId="{04848765-1526-4713-9993-65680EFF2C6E}" srcOrd="0" destOrd="0" presId="urn:microsoft.com/office/officeart/2005/8/layout/orgChart1"/>
    <dgm:cxn modelId="{3F58C4F9-47A5-4AFD-9DC2-B30A036E12EA}" type="presParOf" srcId="{04848765-1526-4713-9993-65680EFF2C6E}" destId="{5367F8D1-0985-454C-950C-55351A03FD83}" srcOrd="0" destOrd="0" presId="urn:microsoft.com/office/officeart/2005/8/layout/orgChart1"/>
    <dgm:cxn modelId="{31F11386-257B-4960-AD97-5E8DF76526AE}" type="presParOf" srcId="{04848765-1526-4713-9993-65680EFF2C6E}" destId="{C3B3DCD2-9E5A-44B1-AA10-5E880209CB37}" srcOrd="1" destOrd="0" presId="urn:microsoft.com/office/officeart/2005/8/layout/orgChart1"/>
    <dgm:cxn modelId="{020523F3-BBF7-4AFA-817A-A5F71CFDC134}" type="presParOf" srcId="{C1C0194B-9217-49A9-AFAB-83A1043FC573}" destId="{F8D5649A-4150-440A-9CB7-94557EE60D73}" srcOrd="1" destOrd="0" presId="urn:microsoft.com/office/officeart/2005/8/layout/orgChart1"/>
    <dgm:cxn modelId="{277F8B27-D34B-4D8B-B400-0DC3309F5055}" type="presParOf" srcId="{F8D5649A-4150-440A-9CB7-94557EE60D73}" destId="{0857C7A7-B088-4105-8F37-618610E2DBD5}" srcOrd="0" destOrd="0" presId="urn:microsoft.com/office/officeart/2005/8/layout/orgChart1"/>
    <dgm:cxn modelId="{DFA1682C-EF26-4F6B-8637-C46CD06D46D9}" type="presParOf" srcId="{F8D5649A-4150-440A-9CB7-94557EE60D73}" destId="{E31FF118-E481-4F2C-9CEC-21B964823A60}" srcOrd="1" destOrd="0" presId="urn:microsoft.com/office/officeart/2005/8/layout/orgChart1"/>
    <dgm:cxn modelId="{421FBDC5-5C8F-42C4-8C79-FE49839C4249}" type="presParOf" srcId="{E31FF118-E481-4F2C-9CEC-21B964823A60}" destId="{F99D60DD-FC83-452E-BD4F-2AEA01F26416}" srcOrd="0" destOrd="0" presId="urn:microsoft.com/office/officeart/2005/8/layout/orgChart1"/>
    <dgm:cxn modelId="{706DDDBF-B8D9-4597-B78A-DE65AC6BEA67}" type="presParOf" srcId="{F99D60DD-FC83-452E-BD4F-2AEA01F26416}" destId="{3166989F-8B7D-4023-B788-3589F1995E46}" srcOrd="0" destOrd="0" presId="urn:microsoft.com/office/officeart/2005/8/layout/orgChart1"/>
    <dgm:cxn modelId="{AF324B53-D26D-424C-9804-D1C3D268809F}" type="presParOf" srcId="{F99D60DD-FC83-452E-BD4F-2AEA01F26416}" destId="{F01D1CB8-5867-4A23-89D6-AE5E56CE6CE1}" srcOrd="1" destOrd="0" presId="urn:microsoft.com/office/officeart/2005/8/layout/orgChart1"/>
    <dgm:cxn modelId="{47D7F82D-EBB4-4441-8347-36EB1FF12D5B}" type="presParOf" srcId="{E31FF118-E481-4F2C-9CEC-21B964823A60}" destId="{BFCDEAE3-14F5-46AF-B59E-8A9130597CB9}" srcOrd="1" destOrd="0" presId="urn:microsoft.com/office/officeart/2005/8/layout/orgChart1"/>
    <dgm:cxn modelId="{0007D084-A5F7-4ACF-A933-3A04A892AE4D}" type="presParOf" srcId="{E31FF118-E481-4F2C-9CEC-21B964823A60}" destId="{C85FB7B3-BCB6-4AF9-B3C9-EB1B754F74C6}" srcOrd="2" destOrd="0" presId="urn:microsoft.com/office/officeart/2005/8/layout/orgChart1"/>
    <dgm:cxn modelId="{25AE8DC1-A1D2-4FDA-9B15-992B1F6CAAA1}" type="presParOf" srcId="{F8D5649A-4150-440A-9CB7-94557EE60D73}" destId="{7C11553D-2A21-4E8D-BD05-376A6624DDA8}" srcOrd="2" destOrd="0" presId="urn:microsoft.com/office/officeart/2005/8/layout/orgChart1"/>
    <dgm:cxn modelId="{B7E350B2-60A2-4809-A0FD-CCC67E246E89}" type="presParOf" srcId="{F8D5649A-4150-440A-9CB7-94557EE60D73}" destId="{8DCEB70F-7AAE-4AB4-9FEA-6704B7E6A12A}" srcOrd="3" destOrd="0" presId="urn:microsoft.com/office/officeart/2005/8/layout/orgChart1"/>
    <dgm:cxn modelId="{8DE9D856-7F71-4C34-808C-DFB65B2DF78D}" type="presParOf" srcId="{8DCEB70F-7AAE-4AB4-9FEA-6704B7E6A12A}" destId="{DB4102B9-087C-4B88-B3CF-64D8FD69F344}" srcOrd="0" destOrd="0" presId="urn:microsoft.com/office/officeart/2005/8/layout/orgChart1"/>
    <dgm:cxn modelId="{AA8DE401-E0F3-449E-84EA-F14E47ED3975}" type="presParOf" srcId="{DB4102B9-087C-4B88-B3CF-64D8FD69F344}" destId="{D00050D7-D50C-4DCE-83DE-E551E19C2E03}" srcOrd="0" destOrd="0" presId="urn:microsoft.com/office/officeart/2005/8/layout/orgChart1"/>
    <dgm:cxn modelId="{EE8EE12A-8506-470F-BF8C-F6FF66FC0B03}" type="presParOf" srcId="{DB4102B9-087C-4B88-B3CF-64D8FD69F344}" destId="{8218EED2-A690-465C-B4C5-FDB6D83FD212}" srcOrd="1" destOrd="0" presId="urn:microsoft.com/office/officeart/2005/8/layout/orgChart1"/>
    <dgm:cxn modelId="{4FC74830-2F83-4C99-9EBC-19A8B587B741}" type="presParOf" srcId="{8DCEB70F-7AAE-4AB4-9FEA-6704B7E6A12A}" destId="{ACF99B58-A991-471C-BC3D-CE8A094CDF74}" srcOrd="1" destOrd="0" presId="urn:microsoft.com/office/officeart/2005/8/layout/orgChart1"/>
    <dgm:cxn modelId="{B94DF514-0AF4-4C46-B5DF-FDBAB70812E1}" type="presParOf" srcId="{8DCEB70F-7AAE-4AB4-9FEA-6704B7E6A12A}" destId="{676B8C3C-5A82-4FE2-A1AC-617B02612638}" srcOrd="2" destOrd="0" presId="urn:microsoft.com/office/officeart/2005/8/layout/orgChart1"/>
    <dgm:cxn modelId="{32A72396-EE9F-4505-880D-6631C54F020F}" type="presParOf" srcId="{C1C0194B-9217-49A9-AFAB-83A1043FC573}" destId="{CF5B3924-57C2-4BE4-AC39-65BABE71AEA9}" srcOrd="2" destOrd="0" presId="urn:microsoft.com/office/officeart/2005/8/layout/orgChart1"/>
    <dgm:cxn modelId="{8AA574E7-2DDB-4F1F-B9CC-B33A95E4532C}" type="presParOf" srcId="{652B2583-3D80-4D4F-8EEC-535F073836A5}" destId="{07684219-B23C-4CF2-880D-4256EAFB1C2C}" srcOrd="2" destOrd="0" presId="urn:microsoft.com/office/officeart/2005/8/layout/orgChart1"/>
    <dgm:cxn modelId="{695112A8-226E-40A2-8D7D-438788C1FC53}" type="presParOf" srcId="{652B2583-3D80-4D4F-8EEC-535F073836A5}" destId="{90FEF5B8-A299-4F0A-9700-25EE9D44C8BA}" srcOrd="3" destOrd="0" presId="urn:microsoft.com/office/officeart/2005/8/layout/orgChart1"/>
    <dgm:cxn modelId="{BB628FC4-9353-4ECC-AEC7-E67B614FAF19}" type="presParOf" srcId="{90FEF5B8-A299-4F0A-9700-25EE9D44C8BA}" destId="{1CB1BA4A-CE00-4A24-9995-69D6A9037FB3}" srcOrd="0" destOrd="0" presId="urn:microsoft.com/office/officeart/2005/8/layout/orgChart1"/>
    <dgm:cxn modelId="{B7905763-964A-4417-8CD1-B5ACF0E9BC4F}" type="presParOf" srcId="{1CB1BA4A-CE00-4A24-9995-69D6A9037FB3}" destId="{6321F066-F433-42A1-A33B-0BAA96D6A19F}" srcOrd="0" destOrd="0" presId="urn:microsoft.com/office/officeart/2005/8/layout/orgChart1"/>
    <dgm:cxn modelId="{05DCABBB-1E8B-488E-A913-736EA6140FDE}" type="presParOf" srcId="{1CB1BA4A-CE00-4A24-9995-69D6A9037FB3}" destId="{C523023B-6892-481A-93E2-EAD3FBCCFC37}" srcOrd="1" destOrd="0" presId="urn:microsoft.com/office/officeart/2005/8/layout/orgChart1"/>
    <dgm:cxn modelId="{CB45329B-CC90-4C90-82CD-95B419B413A3}" type="presParOf" srcId="{90FEF5B8-A299-4F0A-9700-25EE9D44C8BA}" destId="{CA4A6A7A-2CA6-49DE-BAEB-5D0D001B9C23}" srcOrd="1" destOrd="0" presId="urn:microsoft.com/office/officeart/2005/8/layout/orgChart1"/>
    <dgm:cxn modelId="{063DE2F2-F44C-472B-BF17-1B523A0EAB2F}" type="presParOf" srcId="{CA4A6A7A-2CA6-49DE-BAEB-5D0D001B9C23}" destId="{824CE201-A5D2-4489-A88A-240E84BDAD7C}" srcOrd="0" destOrd="0" presId="urn:microsoft.com/office/officeart/2005/8/layout/orgChart1"/>
    <dgm:cxn modelId="{99D1D788-1290-4117-9450-AA16B33AF66C}" type="presParOf" srcId="{CA4A6A7A-2CA6-49DE-BAEB-5D0D001B9C23}" destId="{87B2D036-5482-4428-91F8-7DA2E42444FB}" srcOrd="1" destOrd="0" presId="urn:microsoft.com/office/officeart/2005/8/layout/orgChart1"/>
    <dgm:cxn modelId="{053DDA15-C34C-4170-983A-77CA6FF61C47}" type="presParOf" srcId="{87B2D036-5482-4428-91F8-7DA2E42444FB}" destId="{8958D2FF-67C2-4149-8250-D3C5D3703C6C}" srcOrd="0" destOrd="0" presId="urn:microsoft.com/office/officeart/2005/8/layout/orgChart1"/>
    <dgm:cxn modelId="{A7D5271F-728A-449A-A7D3-FE49E8A0D890}" type="presParOf" srcId="{8958D2FF-67C2-4149-8250-D3C5D3703C6C}" destId="{390EB6C5-2752-4ACC-BB1A-2DB0E17D0013}" srcOrd="0" destOrd="0" presId="urn:microsoft.com/office/officeart/2005/8/layout/orgChart1"/>
    <dgm:cxn modelId="{011FA794-2AEB-4B07-AFA2-C7BD8F51AE51}" type="presParOf" srcId="{8958D2FF-67C2-4149-8250-D3C5D3703C6C}" destId="{C985E8DC-30C1-459A-97C4-5A00B9D62DC9}" srcOrd="1" destOrd="0" presId="urn:microsoft.com/office/officeart/2005/8/layout/orgChart1"/>
    <dgm:cxn modelId="{D88898A1-52F1-4A42-80E1-C03CDA2B01D3}" type="presParOf" srcId="{87B2D036-5482-4428-91F8-7DA2E42444FB}" destId="{B5B3AAB4-DE42-4479-A611-DFCD1DB7FC7B}" srcOrd="1" destOrd="0" presId="urn:microsoft.com/office/officeart/2005/8/layout/orgChart1"/>
    <dgm:cxn modelId="{51DA96B8-3A62-4BD8-85B9-5C8B13138A0E}" type="presParOf" srcId="{87B2D036-5482-4428-91F8-7DA2E42444FB}" destId="{B9770DE6-AD71-45B0-9C1F-4533450BB34A}" srcOrd="2" destOrd="0" presId="urn:microsoft.com/office/officeart/2005/8/layout/orgChart1"/>
    <dgm:cxn modelId="{62B22083-9917-48DE-99A6-87F3E0B40750}" type="presParOf" srcId="{CA4A6A7A-2CA6-49DE-BAEB-5D0D001B9C23}" destId="{773FBE05-C1DE-42A8-AE8E-1EB000881253}" srcOrd="2" destOrd="0" presId="urn:microsoft.com/office/officeart/2005/8/layout/orgChart1"/>
    <dgm:cxn modelId="{98BCC32C-903A-44BE-A0B0-00B573CA8421}" type="presParOf" srcId="{CA4A6A7A-2CA6-49DE-BAEB-5D0D001B9C23}" destId="{E6ECFE1E-C43F-446A-B4D7-7BEC066F9398}" srcOrd="3" destOrd="0" presId="urn:microsoft.com/office/officeart/2005/8/layout/orgChart1"/>
    <dgm:cxn modelId="{840C8AF6-C2AE-4FFB-ACE8-C4D5C601E02E}" type="presParOf" srcId="{E6ECFE1E-C43F-446A-B4D7-7BEC066F9398}" destId="{9C05A92B-DF90-43DD-8A4B-39F616948D9E}" srcOrd="0" destOrd="0" presId="urn:microsoft.com/office/officeart/2005/8/layout/orgChart1"/>
    <dgm:cxn modelId="{82423E5B-4712-4A84-96A3-5C8329CFA150}" type="presParOf" srcId="{9C05A92B-DF90-43DD-8A4B-39F616948D9E}" destId="{919228E6-B5D6-4038-9325-CB41B575BBD4}" srcOrd="0" destOrd="0" presId="urn:microsoft.com/office/officeart/2005/8/layout/orgChart1"/>
    <dgm:cxn modelId="{31445BF9-8473-4AEE-B9D4-DC5050D0D880}" type="presParOf" srcId="{9C05A92B-DF90-43DD-8A4B-39F616948D9E}" destId="{4AAA4D93-6329-4303-B0DD-E10282C5214B}" srcOrd="1" destOrd="0" presId="urn:microsoft.com/office/officeart/2005/8/layout/orgChart1"/>
    <dgm:cxn modelId="{0320E0FC-336E-48B0-9EA2-F54F43493ABD}" type="presParOf" srcId="{E6ECFE1E-C43F-446A-B4D7-7BEC066F9398}" destId="{1216FFC7-90C1-4D14-BDCF-70BC5E7613F6}" srcOrd="1" destOrd="0" presId="urn:microsoft.com/office/officeart/2005/8/layout/orgChart1"/>
    <dgm:cxn modelId="{55996DE6-D32F-4AAA-B68C-A1A3F75B6A1C}" type="presParOf" srcId="{E6ECFE1E-C43F-446A-B4D7-7BEC066F9398}" destId="{F69AFCCC-AEE6-4E99-9C89-3F2CA7767BA6}" srcOrd="2" destOrd="0" presId="urn:microsoft.com/office/officeart/2005/8/layout/orgChart1"/>
    <dgm:cxn modelId="{484294FC-5BEA-4DF8-8D41-557F4448D39B}" type="presParOf" srcId="{CA4A6A7A-2CA6-49DE-BAEB-5D0D001B9C23}" destId="{BBB70571-2790-46E0-A468-608915EED865}" srcOrd="4" destOrd="0" presId="urn:microsoft.com/office/officeart/2005/8/layout/orgChart1"/>
    <dgm:cxn modelId="{30FF430A-65E9-4532-9ED7-8EAB41BB2DDD}" type="presParOf" srcId="{CA4A6A7A-2CA6-49DE-BAEB-5D0D001B9C23}" destId="{F8AC5274-FC5B-49CC-A633-B918E5E7D659}" srcOrd="5" destOrd="0" presId="urn:microsoft.com/office/officeart/2005/8/layout/orgChart1"/>
    <dgm:cxn modelId="{6D3822C4-986A-48C6-8208-CB298AD12D7F}" type="presParOf" srcId="{F8AC5274-FC5B-49CC-A633-B918E5E7D659}" destId="{206973FC-FC16-4787-A04F-CAEF31644561}" srcOrd="0" destOrd="0" presId="urn:microsoft.com/office/officeart/2005/8/layout/orgChart1"/>
    <dgm:cxn modelId="{DDD3DC01-6019-4E99-A114-72ED1A0EEEA3}" type="presParOf" srcId="{206973FC-FC16-4787-A04F-CAEF31644561}" destId="{A207E711-15DC-42C7-BE6D-E54266696EE2}" srcOrd="0" destOrd="0" presId="urn:microsoft.com/office/officeart/2005/8/layout/orgChart1"/>
    <dgm:cxn modelId="{3EA1EEED-DD1A-4E63-BF2E-8FA5CCCB1A9E}" type="presParOf" srcId="{206973FC-FC16-4787-A04F-CAEF31644561}" destId="{2989861B-FBB2-4C6F-83F5-93CFDA86CB6C}" srcOrd="1" destOrd="0" presId="urn:microsoft.com/office/officeart/2005/8/layout/orgChart1"/>
    <dgm:cxn modelId="{9CC010F4-1E31-4639-9D8E-454618A7C84D}" type="presParOf" srcId="{F8AC5274-FC5B-49CC-A633-B918E5E7D659}" destId="{CDAF75E0-DBDF-49E8-B7B7-DCB327AEADCC}" srcOrd="1" destOrd="0" presId="urn:microsoft.com/office/officeart/2005/8/layout/orgChart1"/>
    <dgm:cxn modelId="{9BECF083-7E5C-4767-9E51-15B6A04F6079}" type="presParOf" srcId="{F8AC5274-FC5B-49CC-A633-B918E5E7D659}" destId="{7A823C3A-A167-4360-A086-59FDE5CE52BA}" srcOrd="2" destOrd="0" presId="urn:microsoft.com/office/officeart/2005/8/layout/orgChart1"/>
    <dgm:cxn modelId="{59F0C192-BAF4-40AE-9AE7-0639DD3CC444}" type="presParOf" srcId="{90FEF5B8-A299-4F0A-9700-25EE9D44C8BA}" destId="{E577364E-4825-4AC0-A84B-1537A2191D8F}" srcOrd="2" destOrd="0" presId="urn:microsoft.com/office/officeart/2005/8/layout/orgChart1"/>
    <dgm:cxn modelId="{C9524AAF-6630-46CB-B91E-BFB7F1CE5918}" type="presParOf" srcId="{652B2583-3D80-4D4F-8EEC-535F073836A5}" destId="{1D671D88-E077-4F73-9F63-435A477D5CE7}" srcOrd="4" destOrd="0" presId="urn:microsoft.com/office/officeart/2005/8/layout/orgChart1"/>
    <dgm:cxn modelId="{77CA6F72-0706-401E-AF85-7E9B8E7C2845}" type="presParOf" srcId="{652B2583-3D80-4D4F-8EEC-535F073836A5}" destId="{16397B8A-F797-49DE-9C19-EDBDBA075935}" srcOrd="5" destOrd="0" presId="urn:microsoft.com/office/officeart/2005/8/layout/orgChart1"/>
    <dgm:cxn modelId="{E0DDE425-AD0C-4DF0-8CA8-C4AEDD359113}" type="presParOf" srcId="{16397B8A-F797-49DE-9C19-EDBDBA075935}" destId="{4C95D786-199F-402A-B504-F82E881E3004}" srcOrd="0" destOrd="0" presId="urn:microsoft.com/office/officeart/2005/8/layout/orgChart1"/>
    <dgm:cxn modelId="{C18B07E4-2182-40E4-B684-6F69B487623D}" type="presParOf" srcId="{4C95D786-199F-402A-B504-F82E881E3004}" destId="{23A8A427-3958-4E59-AC8A-AA0C756EEA05}" srcOrd="0" destOrd="0" presId="urn:microsoft.com/office/officeart/2005/8/layout/orgChart1"/>
    <dgm:cxn modelId="{B60FAAA2-F534-4B93-A517-93CF34CE8F87}" type="presParOf" srcId="{4C95D786-199F-402A-B504-F82E881E3004}" destId="{650275D6-6FD6-4277-A80E-E40DBCB5ED9E}" srcOrd="1" destOrd="0" presId="urn:microsoft.com/office/officeart/2005/8/layout/orgChart1"/>
    <dgm:cxn modelId="{7848F065-8631-4498-9E4F-4C73D073E994}" type="presParOf" srcId="{16397B8A-F797-49DE-9C19-EDBDBA075935}" destId="{760CAA4E-CC8C-4A15-BBDA-C626CD8672E3}" srcOrd="1" destOrd="0" presId="urn:microsoft.com/office/officeart/2005/8/layout/orgChart1"/>
    <dgm:cxn modelId="{0EB289B4-C41B-4E99-8BBC-0BA0A6EA2091}" type="presParOf" srcId="{760CAA4E-CC8C-4A15-BBDA-C626CD8672E3}" destId="{33198FE1-C6D1-4B84-BB9B-1C6C4F17E984}" srcOrd="0" destOrd="0" presId="urn:microsoft.com/office/officeart/2005/8/layout/orgChart1"/>
    <dgm:cxn modelId="{B1F5E28C-79D1-487B-BB67-5B17DF4C2619}" type="presParOf" srcId="{760CAA4E-CC8C-4A15-BBDA-C626CD8672E3}" destId="{8B622ACF-081C-4384-B11C-701579A70E57}" srcOrd="1" destOrd="0" presId="urn:microsoft.com/office/officeart/2005/8/layout/orgChart1"/>
    <dgm:cxn modelId="{1EB58CEE-4617-4FC2-A81F-D64E12E5AAF6}" type="presParOf" srcId="{8B622ACF-081C-4384-B11C-701579A70E57}" destId="{4BA735CE-BFC8-4175-B6B9-D8C995B98292}" srcOrd="0" destOrd="0" presId="urn:microsoft.com/office/officeart/2005/8/layout/orgChart1"/>
    <dgm:cxn modelId="{215F9534-3985-4871-9E44-C9D5EB614E80}" type="presParOf" srcId="{4BA735CE-BFC8-4175-B6B9-D8C995B98292}" destId="{5E2CBBB7-752F-4413-AF42-79A9F733F81C}" srcOrd="0" destOrd="0" presId="urn:microsoft.com/office/officeart/2005/8/layout/orgChart1"/>
    <dgm:cxn modelId="{06FF5666-A9DF-4C4B-95E1-7EF4253073D4}" type="presParOf" srcId="{4BA735CE-BFC8-4175-B6B9-D8C995B98292}" destId="{A70F0190-11E1-4259-92B1-A9CE7B629D8D}" srcOrd="1" destOrd="0" presId="urn:microsoft.com/office/officeart/2005/8/layout/orgChart1"/>
    <dgm:cxn modelId="{6A9DF914-7AFB-4DBE-90F8-4B6ECEE738B5}" type="presParOf" srcId="{8B622ACF-081C-4384-B11C-701579A70E57}" destId="{F5C080B8-899F-400F-BC27-50AB49C5BE77}" srcOrd="1" destOrd="0" presId="urn:microsoft.com/office/officeart/2005/8/layout/orgChart1"/>
    <dgm:cxn modelId="{D8C38A5E-908C-4A63-9E10-336D53197B50}" type="presParOf" srcId="{8B622ACF-081C-4384-B11C-701579A70E57}" destId="{047B5EF1-9B16-475B-8F90-66922AAAEFC1}" srcOrd="2" destOrd="0" presId="urn:microsoft.com/office/officeart/2005/8/layout/orgChart1"/>
    <dgm:cxn modelId="{2607B476-FC49-4EBB-B51D-39FBC6A34006}" type="presParOf" srcId="{760CAA4E-CC8C-4A15-BBDA-C626CD8672E3}" destId="{851E97C4-74F0-44FD-85CC-F9DFFCE87065}" srcOrd="2" destOrd="0" presId="urn:microsoft.com/office/officeart/2005/8/layout/orgChart1"/>
    <dgm:cxn modelId="{80F9F7AB-FACF-4C16-BDD0-4E6AA78BCEF5}" type="presParOf" srcId="{760CAA4E-CC8C-4A15-BBDA-C626CD8672E3}" destId="{6DF70823-166D-4EB1-ABF6-96E554AD5B78}" srcOrd="3" destOrd="0" presId="urn:microsoft.com/office/officeart/2005/8/layout/orgChart1"/>
    <dgm:cxn modelId="{ACFBF4D7-9B77-401B-9D5B-2B21E669FD9B}" type="presParOf" srcId="{6DF70823-166D-4EB1-ABF6-96E554AD5B78}" destId="{D2E534E2-6401-436F-B4AC-090369D2BA1F}" srcOrd="0" destOrd="0" presId="urn:microsoft.com/office/officeart/2005/8/layout/orgChart1"/>
    <dgm:cxn modelId="{B908A74C-AB55-4F07-894A-13DEC2AAD5B2}" type="presParOf" srcId="{D2E534E2-6401-436F-B4AC-090369D2BA1F}" destId="{01B11552-8C4B-4584-87C6-CCEB0DFFB12F}" srcOrd="0" destOrd="0" presId="urn:microsoft.com/office/officeart/2005/8/layout/orgChart1"/>
    <dgm:cxn modelId="{106128F8-3054-4CC6-92C2-4C327EEFFE1C}" type="presParOf" srcId="{D2E534E2-6401-436F-B4AC-090369D2BA1F}" destId="{5FD608F9-C95E-46A5-ADA8-6E9453D06267}" srcOrd="1" destOrd="0" presId="urn:microsoft.com/office/officeart/2005/8/layout/orgChart1"/>
    <dgm:cxn modelId="{5EF4F3A4-B29D-4FED-9815-F4A02B2BB0FB}" type="presParOf" srcId="{6DF70823-166D-4EB1-ABF6-96E554AD5B78}" destId="{5BEF024A-5017-4606-AAED-AE04E0DBA835}" srcOrd="1" destOrd="0" presId="urn:microsoft.com/office/officeart/2005/8/layout/orgChart1"/>
    <dgm:cxn modelId="{2379D10B-176C-4BBC-A983-8E6110F176A6}" type="presParOf" srcId="{6DF70823-166D-4EB1-ABF6-96E554AD5B78}" destId="{AA4F8DD6-D6B0-4DC5-B565-556BFCC32393}" srcOrd="2" destOrd="0" presId="urn:microsoft.com/office/officeart/2005/8/layout/orgChart1"/>
    <dgm:cxn modelId="{9F1AF40B-F436-4A06-B64A-C11E13DCDF78}" type="presParOf" srcId="{760CAA4E-CC8C-4A15-BBDA-C626CD8672E3}" destId="{1C012C0D-F6A1-461D-A650-9BB369ED38DC}" srcOrd="4" destOrd="0" presId="urn:microsoft.com/office/officeart/2005/8/layout/orgChart1"/>
    <dgm:cxn modelId="{EA07E43E-19AE-424E-9A48-228F3E7015EE}" type="presParOf" srcId="{760CAA4E-CC8C-4A15-BBDA-C626CD8672E3}" destId="{F65EF970-7851-46BB-854A-16326C0E6262}" srcOrd="5" destOrd="0" presId="urn:microsoft.com/office/officeart/2005/8/layout/orgChart1"/>
    <dgm:cxn modelId="{5F72B499-B777-421E-BE6B-370652C28B06}" type="presParOf" srcId="{F65EF970-7851-46BB-854A-16326C0E6262}" destId="{2A0FC4D5-8CA4-49F6-BD4E-DCE0FF43BCC9}" srcOrd="0" destOrd="0" presId="urn:microsoft.com/office/officeart/2005/8/layout/orgChart1"/>
    <dgm:cxn modelId="{0DE0F3FC-FE75-4435-BABB-A201E53566ED}" type="presParOf" srcId="{2A0FC4D5-8CA4-49F6-BD4E-DCE0FF43BCC9}" destId="{B97CA41C-D363-4F80-AA46-BC5F4F7053F2}" srcOrd="0" destOrd="0" presId="urn:microsoft.com/office/officeart/2005/8/layout/orgChart1"/>
    <dgm:cxn modelId="{C13FB3B7-F907-4CA5-84A7-C0FFC3FD612B}" type="presParOf" srcId="{2A0FC4D5-8CA4-49F6-BD4E-DCE0FF43BCC9}" destId="{B103F3C4-ED04-40D0-8C23-6362CB3738C1}" srcOrd="1" destOrd="0" presId="urn:microsoft.com/office/officeart/2005/8/layout/orgChart1"/>
    <dgm:cxn modelId="{94439F0C-9113-425D-BCE9-B09EA12980F7}" type="presParOf" srcId="{F65EF970-7851-46BB-854A-16326C0E6262}" destId="{F5CA4843-3B84-414D-AAF3-2B574D8652AD}" srcOrd="1" destOrd="0" presId="urn:microsoft.com/office/officeart/2005/8/layout/orgChart1"/>
    <dgm:cxn modelId="{3E9E37CB-0A42-4FA1-82EA-526BE0C0D0BA}" type="presParOf" srcId="{F65EF970-7851-46BB-854A-16326C0E6262}" destId="{269F23D6-9F2B-4D61-9A98-0268D1C87105}" srcOrd="2" destOrd="0" presId="urn:microsoft.com/office/officeart/2005/8/layout/orgChart1"/>
    <dgm:cxn modelId="{74B8E8BE-9347-490B-BF05-C63340AED30E}" type="presParOf" srcId="{16397B8A-F797-49DE-9C19-EDBDBA075935}" destId="{498C47AE-895E-4D44-899C-563AEF81610C}" srcOrd="2" destOrd="0" presId="urn:microsoft.com/office/officeart/2005/8/layout/orgChart1"/>
    <dgm:cxn modelId="{4F7C4579-7252-4920-9962-77273C6FC4E5}" type="presParOf" srcId="{652B2583-3D80-4D4F-8EEC-535F073836A5}" destId="{3FA39E2C-C6DF-4143-A6E0-53B75E69E165}" srcOrd="6" destOrd="0" presId="urn:microsoft.com/office/officeart/2005/8/layout/orgChart1"/>
    <dgm:cxn modelId="{91275F42-BA46-4FD2-A4D4-C1F181FA0595}" type="presParOf" srcId="{652B2583-3D80-4D4F-8EEC-535F073836A5}" destId="{B4FC346A-71EB-43E1-AAD9-58F382D8CD50}" srcOrd="7" destOrd="0" presId="urn:microsoft.com/office/officeart/2005/8/layout/orgChart1"/>
    <dgm:cxn modelId="{FCAF6B6A-93A6-4A39-A08E-5DDD0A9D5FA9}" type="presParOf" srcId="{B4FC346A-71EB-43E1-AAD9-58F382D8CD50}" destId="{5AAA2FF3-37C8-4895-9596-57120851E73B}" srcOrd="0" destOrd="0" presId="urn:microsoft.com/office/officeart/2005/8/layout/orgChart1"/>
    <dgm:cxn modelId="{E2FFC86A-A45A-4738-A6A8-45489D46EFE6}" type="presParOf" srcId="{5AAA2FF3-37C8-4895-9596-57120851E73B}" destId="{FFF4F817-37A5-45FF-B9D3-0BD11CBE507B}" srcOrd="0" destOrd="0" presId="urn:microsoft.com/office/officeart/2005/8/layout/orgChart1"/>
    <dgm:cxn modelId="{8DE29C87-164A-40D5-8F18-6304097761A3}" type="presParOf" srcId="{5AAA2FF3-37C8-4895-9596-57120851E73B}" destId="{28305051-CEA8-414C-A176-F5F9D25DB447}" srcOrd="1" destOrd="0" presId="urn:microsoft.com/office/officeart/2005/8/layout/orgChart1"/>
    <dgm:cxn modelId="{A96D05B4-B95B-4139-BF05-4B31EA40B43A}" type="presParOf" srcId="{B4FC346A-71EB-43E1-AAD9-58F382D8CD50}" destId="{65276687-B94A-42EE-8002-86D9BFFED4C6}" srcOrd="1" destOrd="0" presId="urn:microsoft.com/office/officeart/2005/8/layout/orgChart1"/>
    <dgm:cxn modelId="{157584E5-8E3B-4298-92AB-7C78AAD3FE8C}" type="presParOf" srcId="{65276687-B94A-42EE-8002-86D9BFFED4C6}" destId="{78968F43-FEBF-4FCF-82FD-ACAE6260592D}" srcOrd="0" destOrd="0" presId="urn:microsoft.com/office/officeart/2005/8/layout/orgChart1"/>
    <dgm:cxn modelId="{7ACD9119-CEA6-421B-B29D-F465A256A056}" type="presParOf" srcId="{65276687-B94A-42EE-8002-86D9BFFED4C6}" destId="{52345DB0-C073-4035-9B93-FF71EDC2E3F9}" srcOrd="1" destOrd="0" presId="urn:microsoft.com/office/officeart/2005/8/layout/orgChart1"/>
    <dgm:cxn modelId="{836D7909-3D74-4662-9F02-BCE151A2427F}" type="presParOf" srcId="{52345DB0-C073-4035-9B93-FF71EDC2E3F9}" destId="{EC84FD0E-47EE-4446-BA69-CC856D465FC9}" srcOrd="0" destOrd="0" presId="urn:microsoft.com/office/officeart/2005/8/layout/orgChart1"/>
    <dgm:cxn modelId="{16C8C51C-1C5B-4BE6-A654-D7E6C79B04A6}" type="presParOf" srcId="{EC84FD0E-47EE-4446-BA69-CC856D465FC9}" destId="{71A9F51E-0C2F-43EA-A6FF-73A92B5465E4}" srcOrd="0" destOrd="0" presId="urn:microsoft.com/office/officeart/2005/8/layout/orgChart1"/>
    <dgm:cxn modelId="{F4B132E9-FD32-4487-8829-C480E79354C6}" type="presParOf" srcId="{EC84FD0E-47EE-4446-BA69-CC856D465FC9}" destId="{83145ED6-FC0E-4ED2-8716-FEEE0C854535}" srcOrd="1" destOrd="0" presId="urn:microsoft.com/office/officeart/2005/8/layout/orgChart1"/>
    <dgm:cxn modelId="{7DBB80CC-5A14-4124-94C3-4F98602204E3}" type="presParOf" srcId="{52345DB0-C073-4035-9B93-FF71EDC2E3F9}" destId="{22F709B9-E8F3-4323-B55A-FFE4986E665A}" srcOrd="1" destOrd="0" presId="urn:microsoft.com/office/officeart/2005/8/layout/orgChart1"/>
    <dgm:cxn modelId="{9B1014F7-0D7F-46FD-9DA9-BB46E699109B}" type="presParOf" srcId="{52345DB0-C073-4035-9B93-FF71EDC2E3F9}" destId="{863158C4-D3F8-4F31-A679-A955A3364C48}" srcOrd="2" destOrd="0" presId="urn:microsoft.com/office/officeart/2005/8/layout/orgChart1"/>
    <dgm:cxn modelId="{D21678F9-E8C4-48CB-B133-02B50736976C}" type="presParOf" srcId="{65276687-B94A-42EE-8002-86D9BFFED4C6}" destId="{7478BA0E-044C-4C2E-91F4-36F9A5218C86}" srcOrd="2" destOrd="0" presId="urn:microsoft.com/office/officeart/2005/8/layout/orgChart1"/>
    <dgm:cxn modelId="{21A8BC56-EECC-4419-BCC4-85F48FA9F4B8}" type="presParOf" srcId="{65276687-B94A-42EE-8002-86D9BFFED4C6}" destId="{28C9C4FD-957E-4D6D-83C5-E4EDA5B3C28B}" srcOrd="3" destOrd="0" presId="urn:microsoft.com/office/officeart/2005/8/layout/orgChart1"/>
    <dgm:cxn modelId="{FC7DBAD8-27EE-4259-AB8D-6AFFFFF35FC2}" type="presParOf" srcId="{28C9C4FD-957E-4D6D-83C5-E4EDA5B3C28B}" destId="{DF138AF5-B613-4374-A3EE-7AFB9D655F13}" srcOrd="0" destOrd="0" presId="urn:microsoft.com/office/officeart/2005/8/layout/orgChart1"/>
    <dgm:cxn modelId="{D86F72F0-7F2C-44F6-8031-4EA761BAFC36}" type="presParOf" srcId="{DF138AF5-B613-4374-A3EE-7AFB9D655F13}" destId="{9598201F-1761-4C10-BAA8-5DA254FEF597}" srcOrd="0" destOrd="0" presId="urn:microsoft.com/office/officeart/2005/8/layout/orgChart1"/>
    <dgm:cxn modelId="{5F109B40-5AEB-445E-B23C-EEA98B774D8D}" type="presParOf" srcId="{DF138AF5-B613-4374-A3EE-7AFB9D655F13}" destId="{1AB8662D-4C10-44F7-9939-7926C58B9D27}" srcOrd="1" destOrd="0" presId="urn:microsoft.com/office/officeart/2005/8/layout/orgChart1"/>
    <dgm:cxn modelId="{20A86414-98A8-44EA-B177-658D06420225}" type="presParOf" srcId="{28C9C4FD-957E-4D6D-83C5-E4EDA5B3C28B}" destId="{175095A6-EE58-49F6-855B-E3BDC5055F55}" srcOrd="1" destOrd="0" presId="urn:microsoft.com/office/officeart/2005/8/layout/orgChart1"/>
    <dgm:cxn modelId="{3A35BB9A-E366-4A7A-88B2-C324845D9858}" type="presParOf" srcId="{28C9C4FD-957E-4D6D-83C5-E4EDA5B3C28B}" destId="{4EBD507D-628D-4D27-AC46-4D5105A71E8D}" srcOrd="2" destOrd="0" presId="urn:microsoft.com/office/officeart/2005/8/layout/orgChart1"/>
    <dgm:cxn modelId="{BE9C125F-850C-423B-9B6E-ABBEF75569DA}" type="presParOf" srcId="{B4FC346A-71EB-43E1-AAD9-58F382D8CD50}" destId="{7C4FF41F-21D2-4ADA-B82E-B9B0EA7324CF}" srcOrd="2" destOrd="0" presId="urn:microsoft.com/office/officeart/2005/8/layout/orgChart1"/>
    <dgm:cxn modelId="{A463AFAA-1F48-4BF9-9F61-B2BB91653E3D}" type="presParOf" srcId="{BF298334-38AB-4112-9329-1FFA3A2288BA}" destId="{84285B2D-6A1B-443B-AE31-AD9268C29F9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473CCE-7CD3-4888-A5D2-79F2E1E9AD17}" type="doc">
      <dgm:prSet loTypeId="urn:microsoft.com/office/officeart/2009/3/layout/CircleRelationship" loCatId="relationship" qsTypeId="urn:microsoft.com/office/officeart/2005/8/quickstyle/simple2" qsCatId="simple" csTypeId="urn:microsoft.com/office/officeart/2005/8/colors/colorful4" csCatId="colorful" phldr="1"/>
      <dgm:spPr/>
      <dgm:t>
        <a:bodyPr/>
        <a:lstStyle/>
        <a:p>
          <a:endParaRPr lang="en-US"/>
        </a:p>
      </dgm:t>
    </dgm:pt>
    <dgm:pt modelId="{558EFF3B-6432-48F3-B735-F2F1BEFA35DD}">
      <dgm:prSet custT="1"/>
      <dgm:spPr/>
      <dgm:t>
        <a:bodyPr/>
        <a:lstStyle/>
        <a:p>
          <a:r>
            <a:rPr lang="en-US" sz="700" b="1" dirty="0">
              <a:solidFill>
                <a:schemeClr val="tx1"/>
              </a:solidFill>
            </a:rPr>
            <a:t>DIG – Digestive (2)</a:t>
          </a:r>
        </a:p>
      </dgm:t>
    </dgm:pt>
    <dgm:pt modelId="{D07B5469-9699-4B28-A425-BCD7C94F8CF6}" type="sibTrans" cxnId="{E88D7FB1-6DDF-43EA-80BB-1A15E785AB9B}">
      <dgm:prSet/>
      <dgm:spPr/>
      <dgm:t>
        <a:bodyPr/>
        <a:lstStyle/>
        <a:p>
          <a:endParaRPr lang="en-US"/>
        </a:p>
      </dgm:t>
    </dgm:pt>
    <dgm:pt modelId="{B712DEF7-5B09-43EF-8373-E967CE688828}" type="parTrans" cxnId="{E88D7FB1-6DDF-43EA-80BB-1A15E785AB9B}">
      <dgm:prSet/>
      <dgm:spPr/>
      <dgm:t>
        <a:bodyPr/>
        <a:lstStyle/>
        <a:p>
          <a:endParaRPr lang="en-US"/>
        </a:p>
      </dgm:t>
    </dgm:pt>
    <dgm:pt modelId="{2874F302-2EB2-4F98-B508-FE9AA5FDB13F}">
      <dgm:prSet custT="1"/>
      <dgm:spPr/>
      <dgm:t>
        <a:bodyPr/>
        <a:lstStyle/>
        <a:p>
          <a:r>
            <a:rPr lang="en-US" sz="700">
              <a:solidFill>
                <a:schemeClr val="tx1"/>
              </a:solidFill>
            </a:rPr>
            <a:t>Liver</a:t>
          </a:r>
        </a:p>
      </dgm:t>
    </dgm:pt>
    <dgm:pt modelId="{542BD916-91A3-455C-A643-FE504C4A6C8C}" type="sibTrans" cxnId="{0AF2C0E7-F15E-407B-8B6D-BA156FBCDCB7}">
      <dgm:prSet/>
      <dgm:spPr/>
      <dgm:t>
        <a:bodyPr/>
        <a:lstStyle/>
        <a:p>
          <a:endParaRPr lang="en-US"/>
        </a:p>
      </dgm:t>
    </dgm:pt>
    <dgm:pt modelId="{11D7D1CA-9C70-4FCA-B5AA-50AD21487724}" type="parTrans" cxnId="{0AF2C0E7-F15E-407B-8B6D-BA156FBCDCB7}">
      <dgm:prSet/>
      <dgm:spPr/>
      <dgm:t>
        <a:bodyPr/>
        <a:lstStyle/>
        <a:p>
          <a:endParaRPr lang="en-US"/>
        </a:p>
      </dgm:t>
    </dgm:pt>
    <dgm:pt modelId="{F396C5F3-C266-4449-84ED-D61BFA5299E3}">
      <dgm:prSet custT="1"/>
      <dgm:spPr/>
      <dgm:t>
        <a:bodyPr/>
        <a:lstStyle/>
        <a:p>
          <a:r>
            <a:rPr lang="en-US" sz="700">
              <a:solidFill>
                <a:schemeClr val="tx1"/>
              </a:solidFill>
            </a:rPr>
            <a:t>Lower -  Gastro</a:t>
          </a:r>
        </a:p>
      </dgm:t>
    </dgm:pt>
    <dgm:pt modelId="{DB00217C-2F23-4932-8C49-480FD7D4EBFF}" type="sibTrans" cxnId="{6FD3E0C9-A079-420F-8932-D01AE1762D1E}">
      <dgm:prSet/>
      <dgm:spPr/>
      <dgm:t>
        <a:bodyPr/>
        <a:lstStyle/>
        <a:p>
          <a:endParaRPr lang="en-US"/>
        </a:p>
      </dgm:t>
    </dgm:pt>
    <dgm:pt modelId="{F4FBC8FD-4524-48F9-BEB6-B3D4DF8AD5E1}" type="parTrans" cxnId="{6FD3E0C9-A079-420F-8932-D01AE1762D1E}">
      <dgm:prSet/>
      <dgm:spPr/>
      <dgm:t>
        <a:bodyPr/>
        <a:lstStyle/>
        <a:p>
          <a:endParaRPr lang="en-US"/>
        </a:p>
      </dgm:t>
    </dgm:pt>
    <dgm:pt modelId="{BB7AC89B-29B9-47F5-A8B7-B5C94B78CFB4}">
      <dgm:prSet custT="1"/>
      <dgm:spPr/>
      <dgm:t>
        <a:bodyPr/>
        <a:lstStyle/>
        <a:p>
          <a:r>
            <a:rPr lang="en-US" sz="700">
              <a:solidFill>
                <a:schemeClr val="tx1"/>
              </a:solidFill>
            </a:rPr>
            <a:t>Other</a:t>
          </a:r>
        </a:p>
      </dgm:t>
    </dgm:pt>
    <dgm:pt modelId="{5A927476-6DAD-4632-8DF6-52A92F5A3BA9}" type="sibTrans" cxnId="{9EB8A1A1-0023-4BBC-9A8D-93F8D9255372}">
      <dgm:prSet/>
      <dgm:spPr/>
      <dgm:t>
        <a:bodyPr/>
        <a:lstStyle/>
        <a:p>
          <a:endParaRPr lang="en-US"/>
        </a:p>
      </dgm:t>
    </dgm:pt>
    <dgm:pt modelId="{FB3A41F7-E042-4B28-B727-7BBE601504CF}" type="parTrans" cxnId="{9EB8A1A1-0023-4BBC-9A8D-93F8D9255372}">
      <dgm:prSet/>
      <dgm:spPr/>
      <dgm:t>
        <a:bodyPr/>
        <a:lstStyle/>
        <a:p>
          <a:endParaRPr lang="en-US"/>
        </a:p>
      </dgm:t>
    </dgm:pt>
    <dgm:pt modelId="{95373B61-DE2E-42E5-B98E-DF911ADF8C12}">
      <dgm:prSet custT="1"/>
      <dgm:spPr/>
      <dgm:t>
        <a:bodyPr/>
        <a:lstStyle/>
        <a:p>
          <a:r>
            <a:rPr lang="en-US" sz="700">
              <a:solidFill>
                <a:schemeClr val="tx1"/>
              </a:solidFill>
            </a:rPr>
            <a:t>Pancreas</a:t>
          </a:r>
        </a:p>
      </dgm:t>
    </dgm:pt>
    <dgm:pt modelId="{4C9F83D3-1178-4C1E-B039-98CA1CE6A6AF}" type="sibTrans" cxnId="{2AFFC581-5F8D-4C09-9E55-FAF762892CDE}">
      <dgm:prSet/>
      <dgm:spPr/>
      <dgm:t>
        <a:bodyPr/>
        <a:lstStyle/>
        <a:p>
          <a:endParaRPr lang="en-US"/>
        </a:p>
      </dgm:t>
    </dgm:pt>
    <dgm:pt modelId="{BC6EE558-2E2F-4B8A-A3A7-E3709587E948}" type="parTrans" cxnId="{2AFFC581-5F8D-4C09-9E55-FAF762892CDE}">
      <dgm:prSet/>
      <dgm:spPr/>
      <dgm:t>
        <a:bodyPr/>
        <a:lstStyle/>
        <a:p>
          <a:endParaRPr lang="en-US"/>
        </a:p>
      </dgm:t>
    </dgm:pt>
    <dgm:pt modelId="{D31A225C-D4C0-4ACA-BBA3-D131DA9537E9}">
      <dgm:prSet custT="1"/>
      <dgm:spPr/>
      <dgm:t>
        <a:bodyPr/>
        <a:lstStyle/>
        <a:p>
          <a:r>
            <a:rPr lang="en-US" sz="700">
              <a:solidFill>
                <a:schemeClr val="tx1"/>
              </a:solidFill>
            </a:rPr>
            <a:t>Upper -  Gastro</a:t>
          </a:r>
        </a:p>
      </dgm:t>
    </dgm:pt>
    <dgm:pt modelId="{7ADF6AE5-B1B4-415F-BCAF-E2603950BBC2}" type="sibTrans" cxnId="{56AD5CC7-4F85-4777-B937-2F1655743BB0}">
      <dgm:prSet/>
      <dgm:spPr/>
      <dgm:t>
        <a:bodyPr/>
        <a:lstStyle/>
        <a:p>
          <a:endParaRPr lang="en-US"/>
        </a:p>
      </dgm:t>
    </dgm:pt>
    <dgm:pt modelId="{264BAD5F-967F-4A6B-BFAC-2122B86DE718}" type="parTrans" cxnId="{56AD5CC7-4F85-4777-B937-2F1655743BB0}">
      <dgm:prSet/>
      <dgm:spPr/>
      <dgm:t>
        <a:bodyPr/>
        <a:lstStyle/>
        <a:p>
          <a:endParaRPr lang="en-US"/>
        </a:p>
      </dgm:t>
    </dgm:pt>
    <dgm:pt modelId="{8635197C-F589-4AE3-80C3-60A66B2091CC}">
      <dgm:prSet/>
      <dgm:spPr/>
      <dgm:t>
        <a:bodyPr/>
        <a:lstStyle/>
        <a:p>
          <a:endParaRPr lang="en-US"/>
        </a:p>
      </dgm:t>
    </dgm:pt>
    <dgm:pt modelId="{5BFE896E-75AD-4434-9F11-18010828D103}" type="parTrans" cxnId="{E8474B73-655C-42DD-99AD-13DA925E79FB}">
      <dgm:prSet/>
      <dgm:spPr/>
      <dgm:t>
        <a:bodyPr/>
        <a:lstStyle/>
        <a:p>
          <a:endParaRPr lang="en-US"/>
        </a:p>
      </dgm:t>
    </dgm:pt>
    <dgm:pt modelId="{1D34668A-F30D-40F5-8F98-69CD774F45A5}" type="sibTrans" cxnId="{E8474B73-655C-42DD-99AD-13DA925E79FB}">
      <dgm:prSet/>
      <dgm:spPr/>
      <dgm:t>
        <a:bodyPr/>
        <a:lstStyle/>
        <a:p>
          <a:endParaRPr lang="en-US"/>
        </a:p>
      </dgm:t>
    </dgm:pt>
    <dgm:pt modelId="{2D4AABB1-FB0F-4C31-A556-A978E898E23C}" type="pres">
      <dgm:prSet presAssocID="{82473CCE-7CD3-4888-A5D2-79F2E1E9AD17}" presName="Name0" presStyleCnt="0">
        <dgm:presLayoutVars>
          <dgm:chMax val="1"/>
          <dgm:chPref val="1"/>
        </dgm:presLayoutVars>
      </dgm:prSet>
      <dgm:spPr/>
    </dgm:pt>
    <dgm:pt modelId="{3D0E9731-394C-4B70-9565-BF06D66A28E5}" type="pres">
      <dgm:prSet presAssocID="{558EFF3B-6432-48F3-B735-F2F1BEFA35DD}" presName="Parent" presStyleLbl="node0" presStyleIdx="0" presStyleCnt="1">
        <dgm:presLayoutVars>
          <dgm:chMax val="5"/>
          <dgm:chPref val="5"/>
        </dgm:presLayoutVars>
      </dgm:prSet>
      <dgm:spPr/>
    </dgm:pt>
    <dgm:pt modelId="{AED43A19-C1EE-4816-A7F2-FD77C22C90F4}" type="pres">
      <dgm:prSet presAssocID="{558EFF3B-6432-48F3-B735-F2F1BEFA35DD}" presName="Accent2" presStyleLbl="node1" presStyleIdx="0" presStyleCnt="19"/>
      <dgm:spPr/>
    </dgm:pt>
    <dgm:pt modelId="{3C7DDC95-8C1A-4357-9E68-0D60F88EC8CB}" type="pres">
      <dgm:prSet presAssocID="{558EFF3B-6432-48F3-B735-F2F1BEFA35DD}" presName="Accent3" presStyleLbl="node1" presStyleIdx="1" presStyleCnt="19"/>
      <dgm:spPr/>
    </dgm:pt>
    <dgm:pt modelId="{0BB608AE-D0BE-4E79-BDC1-2E9901113BF0}" type="pres">
      <dgm:prSet presAssocID="{558EFF3B-6432-48F3-B735-F2F1BEFA35DD}" presName="Accent4" presStyleLbl="node1" presStyleIdx="2" presStyleCnt="19"/>
      <dgm:spPr/>
    </dgm:pt>
    <dgm:pt modelId="{04592A98-741B-4EF0-8BA3-D0BC6BE7D636}" type="pres">
      <dgm:prSet presAssocID="{558EFF3B-6432-48F3-B735-F2F1BEFA35DD}" presName="Accent5" presStyleLbl="node1" presStyleIdx="3" presStyleCnt="19"/>
      <dgm:spPr/>
    </dgm:pt>
    <dgm:pt modelId="{21F6D9A5-EA30-4AFE-A178-6A5CBAA53002}" type="pres">
      <dgm:prSet presAssocID="{558EFF3B-6432-48F3-B735-F2F1BEFA35DD}" presName="Accent6" presStyleLbl="node1" presStyleIdx="4" presStyleCnt="19"/>
      <dgm:spPr/>
    </dgm:pt>
    <dgm:pt modelId="{C4FF3388-E8A4-4E33-AA38-3CC302F4740E}" type="pres">
      <dgm:prSet presAssocID="{2874F302-2EB2-4F98-B508-FE9AA5FDB13F}" presName="Child1" presStyleLbl="node1" presStyleIdx="5" presStyleCnt="19">
        <dgm:presLayoutVars>
          <dgm:chMax val="0"/>
          <dgm:chPref val="0"/>
        </dgm:presLayoutVars>
      </dgm:prSet>
      <dgm:spPr/>
    </dgm:pt>
    <dgm:pt modelId="{D4D08FBB-783F-465D-A28F-8950A5F4C166}" type="pres">
      <dgm:prSet presAssocID="{2874F302-2EB2-4F98-B508-FE9AA5FDB13F}" presName="Accent7" presStyleCnt="0"/>
      <dgm:spPr/>
    </dgm:pt>
    <dgm:pt modelId="{CBD0399F-1A6D-4BF3-B707-C3A28D6ECABE}" type="pres">
      <dgm:prSet presAssocID="{2874F302-2EB2-4F98-B508-FE9AA5FDB13F}" presName="AccentHold1" presStyleLbl="node1" presStyleIdx="6" presStyleCnt="19"/>
      <dgm:spPr/>
    </dgm:pt>
    <dgm:pt modelId="{762088CF-F963-40DB-AD17-18C548199298}" type="pres">
      <dgm:prSet presAssocID="{2874F302-2EB2-4F98-B508-FE9AA5FDB13F}" presName="Accent8" presStyleCnt="0"/>
      <dgm:spPr/>
    </dgm:pt>
    <dgm:pt modelId="{2BD6C476-4A8F-4C75-8478-AD0BE442873E}" type="pres">
      <dgm:prSet presAssocID="{2874F302-2EB2-4F98-B508-FE9AA5FDB13F}" presName="AccentHold2" presStyleLbl="node1" presStyleIdx="7" presStyleCnt="19"/>
      <dgm:spPr/>
    </dgm:pt>
    <dgm:pt modelId="{A668521B-9847-4AA3-A2A0-C13A3ABA3D13}" type="pres">
      <dgm:prSet presAssocID="{F396C5F3-C266-4449-84ED-D61BFA5299E3}" presName="Child2" presStyleLbl="node1" presStyleIdx="8" presStyleCnt="19">
        <dgm:presLayoutVars>
          <dgm:chMax val="0"/>
          <dgm:chPref val="0"/>
        </dgm:presLayoutVars>
      </dgm:prSet>
      <dgm:spPr/>
    </dgm:pt>
    <dgm:pt modelId="{79C64D9C-76EF-4857-A4BF-C4566801D44D}" type="pres">
      <dgm:prSet presAssocID="{F396C5F3-C266-4449-84ED-D61BFA5299E3}" presName="Accent9" presStyleCnt="0"/>
      <dgm:spPr/>
    </dgm:pt>
    <dgm:pt modelId="{284E7BEE-426B-4D29-95AB-D5886711C505}" type="pres">
      <dgm:prSet presAssocID="{F396C5F3-C266-4449-84ED-D61BFA5299E3}" presName="AccentHold1" presStyleLbl="node1" presStyleIdx="9" presStyleCnt="19"/>
      <dgm:spPr/>
    </dgm:pt>
    <dgm:pt modelId="{4C7506E2-18A0-4E7D-BBF3-A53863337041}" type="pres">
      <dgm:prSet presAssocID="{F396C5F3-C266-4449-84ED-D61BFA5299E3}" presName="Accent10" presStyleCnt="0"/>
      <dgm:spPr/>
    </dgm:pt>
    <dgm:pt modelId="{F53B4791-95D6-4753-8771-AAF4E35EF29B}" type="pres">
      <dgm:prSet presAssocID="{F396C5F3-C266-4449-84ED-D61BFA5299E3}" presName="AccentHold2" presStyleLbl="node1" presStyleIdx="10" presStyleCnt="19"/>
      <dgm:spPr/>
    </dgm:pt>
    <dgm:pt modelId="{50367680-A761-4F9D-8971-635CF89E50C6}" type="pres">
      <dgm:prSet presAssocID="{F396C5F3-C266-4449-84ED-D61BFA5299E3}" presName="Accent11" presStyleCnt="0"/>
      <dgm:spPr/>
    </dgm:pt>
    <dgm:pt modelId="{494DCB33-CC9B-4248-8A67-0C51FF9F6028}" type="pres">
      <dgm:prSet presAssocID="{F396C5F3-C266-4449-84ED-D61BFA5299E3}" presName="AccentHold3" presStyleLbl="node1" presStyleIdx="11" presStyleCnt="19"/>
      <dgm:spPr/>
    </dgm:pt>
    <dgm:pt modelId="{4ACC2318-881A-48BA-B940-D3E606AEA99F}" type="pres">
      <dgm:prSet presAssocID="{BB7AC89B-29B9-47F5-A8B7-B5C94B78CFB4}" presName="Child3" presStyleLbl="node1" presStyleIdx="12" presStyleCnt="19">
        <dgm:presLayoutVars>
          <dgm:chMax val="0"/>
          <dgm:chPref val="0"/>
        </dgm:presLayoutVars>
      </dgm:prSet>
      <dgm:spPr/>
    </dgm:pt>
    <dgm:pt modelId="{69137FBA-5B0F-45A2-A323-E0CC052042D0}" type="pres">
      <dgm:prSet presAssocID="{BB7AC89B-29B9-47F5-A8B7-B5C94B78CFB4}" presName="Accent12" presStyleCnt="0"/>
      <dgm:spPr/>
    </dgm:pt>
    <dgm:pt modelId="{0EA6C83F-B3EF-4DB6-9A9F-2CA80F347ECA}" type="pres">
      <dgm:prSet presAssocID="{BB7AC89B-29B9-47F5-A8B7-B5C94B78CFB4}" presName="AccentHold1" presStyleLbl="node1" presStyleIdx="13" presStyleCnt="19"/>
      <dgm:spPr/>
    </dgm:pt>
    <dgm:pt modelId="{45380404-8628-427F-81B4-CA5B50962479}" type="pres">
      <dgm:prSet presAssocID="{95373B61-DE2E-42E5-B98E-DF911ADF8C12}" presName="Child4" presStyleLbl="node1" presStyleIdx="14" presStyleCnt="19" custScaleX="129452" custScaleY="116881">
        <dgm:presLayoutVars>
          <dgm:chMax val="0"/>
          <dgm:chPref val="0"/>
        </dgm:presLayoutVars>
      </dgm:prSet>
      <dgm:spPr/>
    </dgm:pt>
    <dgm:pt modelId="{FB2D1138-4377-42ED-AB46-C34905A5F6EE}" type="pres">
      <dgm:prSet presAssocID="{95373B61-DE2E-42E5-B98E-DF911ADF8C12}" presName="Accent13" presStyleCnt="0"/>
      <dgm:spPr/>
    </dgm:pt>
    <dgm:pt modelId="{51A61524-408F-48F9-A6D7-765AFC166B70}" type="pres">
      <dgm:prSet presAssocID="{95373B61-DE2E-42E5-B98E-DF911ADF8C12}" presName="AccentHold1" presStyleLbl="node1" presStyleIdx="15" presStyleCnt="19"/>
      <dgm:spPr/>
    </dgm:pt>
    <dgm:pt modelId="{3A71E700-8257-4D72-9D59-C519666A6FFC}" type="pres">
      <dgm:prSet presAssocID="{D31A225C-D4C0-4ACA-BBA3-D131DA9537E9}" presName="Child5" presStyleLbl="node1" presStyleIdx="16" presStyleCnt="19">
        <dgm:presLayoutVars>
          <dgm:chMax val="0"/>
          <dgm:chPref val="0"/>
        </dgm:presLayoutVars>
      </dgm:prSet>
      <dgm:spPr/>
    </dgm:pt>
    <dgm:pt modelId="{E62AE02C-E845-4DBD-A0F5-BC9F3EE297DC}" type="pres">
      <dgm:prSet presAssocID="{D31A225C-D4C0-4ACA-BBA3-D131DA9537E9}" presName="Accent15" presStyleCnt="0"/>
      <dgm:spPr/>
    </dgm:pt>
    <dgm:pt modelId="{F618F777-B314-426F-9942-954F5F834DA3}" type="pres">
      <dgm:prSet presAssocID="{D31A225C-D4C0-4ACA-BBA3-D131DA9537E9}" presName="AccentHold2" presStyleLbl="node1" presStyleIdx="17" presStyleCnt="19"/>
      <dgm:spPr/>
    </dgm:pt>
    <dgm:pt modelId="{BCC73134-6E99-4E17-83CD-0859CE94B6C3}" type="pres">
      <dgm:prSet presAssocID="{D31A225C-D4C0-4ACA-BBA3-D131DA9537E9}" presName="Accent16" presStyleCnt="0"/>
      <dgm:spPr/>
    </dgm:pt>
    <dgm:pt modelId="{646AA754-6A5C-4B4C-AD11-A1E6E6EDF482}" type="pres">
      <dgm:prSet presAssocID="{D31A225C-D4C0-4ACA-BBA3-D131DA9537E9}" presName="AccentHold3" presStyleLbl="node1" presStyleIdx="18" presStyleCnt="19"/>
      <dgm:spPr/>
    </dgm:pt>
  </dgm:ptLst>
  <dgm:cxnLst>
    <dgm:cxn modelId="{21227C13-0421-46E5-93CE-8D70AEBF1C7A}" type="presOf" srcId="{82473CCE-7CD3-4888-A5D2-79F2E1E9AD17}" destId="{2D4AABB1-FB0F-4C31-A556-A978E898E23C}" srcOrd="0" destOrd="0" presId="urn:microsoft.com/office/officeart/2009/3/layout/CircleRelationship"/>
    <dgm:cxn modelId="{D9B38A18-538E-4652-9B2D-68434A402D61}" type="presOf" srcId="{BB7AC89B-29B9-47F5-A8B7-B5C94B78CFB4}" destId="{4ACC2318-881A-48BA-B940-D3E606AEA99F}" srcOrd="0" destOrd="0" presId="urn:microsoft.com/office/officeart/2009/3/layout/CircleRelationship"/>
    <dgm:cxn modelId="{37551F1F-0C2F-4D1F-8311-22740CE41E01}" type="presOf" srcId="{558EFF3B-6432-48F3-B735-F2F1BEFA35DD}" destId="{3D0E9731-394C-4B70-9565-BF06D66A28E5}" srcOrd="0" destOrd="0" presId="urn:microsoft.com/office/officeart/2009/3/layout/CircleRelationship"/>
    <dgm:cxn modelId="{F1AA2B4F-F86E-4A94-ABB6-27920E0C07E9}" type="presOf" srcId="{F396C5F3-C266-4449-84ED-D61BFA5299E3}" destId="{A668521B-9847-4AA3-A2A0-C13A3ABA3D13}" srcOrd="0" destOrd="0" presId="urn:microsoft.com/office/officeart/2009/3/layout/CircleRelationship"/>
    <dgm:cxn modelId="{E8474B73-655C-42DD-99AD-13DA925E79FB}" srcId="{82473CCE-7CD3-4888-A5D2-79F2E1E9AD17}" destId="{8635197C-F589-4AE3-80C3-60A66B2091CC}" srcOrd="1" destOrd="0" parTransId="{5BFE896E-75AD-4434-9F11-18010828D103}" sibTransId="{1D34668A-F30D-40F5-8F98-69CD774F45A5}"/>
    <dgm:cxn modelId="{2AFFC581-5F8D-4C09-9E55-FAF762892CDE}" srcId="{558EFF3B-6432-48F3-B735-F2F1BEFA35DD}" destId="{95373B61-DE2E-42E5-B98E-DF911ADF8C12}" srcOrd="3" destOrd="0" parTransId="{BC6EE558-2E2F-4B8A-A3A7-E3709587E948}" sibTransId="{4C9F83D3-1178-4C1E-B039-98CA1CE6A6AF}"/>
    <dgm:cxn modelId="{9EB8A1A1-0023-4BBC-9A8D-93F8D9255372}" srcId="{558EFF3B-6432-48F3-B735-F2F1BEFA35DD}" destId="{BB7AC89B-29B9-47F5-A8B7-B5C94B78CFB4}" srcOrd="2" destOrd="0" parTransId="{FB3A41F7-E042-4B28-B727-7BBE601504CF}" sibTransId="{5A927476-6DAD-4632-8DF6-52A92F5A3BA9}"/>
    <dgm:cxn modelId="{E88D7FB1-6DDF-43EA-80BB-1A15E785AB9B}" srcId="{82473CCE-7CD3-4888-A5D2-79F2E1E9AD17}" destId="{558EFF3B-6432-48F3-B735-F2F1BEFA35DD}" srcOrd="0" destOrd="0" parTransId="{B712DEF7-5B09-43EF-8373-E967CE688828}" sibTransId="{D07B5469-9699-4B28-A425-BCD7C94F8CF6}"/>
    <dgm:cxn modelId="{286086B2-60BF-487C-8DAB-107CEC24C8BD}" type="presOf" srcId="{2874F302-2EB2-4F98-B508-FE9AA5FDB13F}" destId="{C4FF3388-E8A4-4E33-AA38-3CC302F4740E}" srcOrd="0" destOrd="0" presId="urn:microsoft.com/office/officeart/2009/3/layout/CircleRelationship"/>
    <dgm:cxn modelId="{56AD5CC7-4F85-4777-B937-2F1655743BB0}" srcId="{558EFF3B-6432-48F3-B735-F2F1BEFA35DD}" destId="{D31A225C-D4C0-4ACA-BBA3-D131DA9537E9}" srcOrd="4" destOrd="0" parTransId="{264BAD5F-967F-4A6B-BFAC-2122B86DE718}" sibTransId="{7ADF6AE5-B1B4-415F-BCAF-E2603950BBC2}"/>
    <dgm:cxn modelId="{6FD3E0C9-A079-420F-8932-D01AE1762D1E}" srcId="{558EFF3B-6432-48F3-B735-F2F1BEFA35DD}" destId="{F396C5F3-C266-4449-84ED-D61BFA5299E3}" srcOrd="1" destOrd="0" parTransId="{F4FBC8FD-4524-48F9-BEB6-B3D4DF8AD5E1}" sibTransId="{DB00217C-2F23-4932-8C49-480FD7D4EBFF}"/>
    <dgm:cxn modelId="{7C986FE7-AA14-43B7-AEC8-A44A75D4D0C3}" type="presOf" srcId="{95373B61-DE2E-42E5-B98E-DF911ADF8C12}" destId="{45380404-8628-427F-81B4-CA5B50962479}" srcOrd="0" destOrd="0" presId="urn:microsoft.com/office/officeart/2009/3/layout/CircleRelationship"/>
    <dgm:cxn modelId="{0AF2C0E7-F15E-407B-8B6D-BA156FBCDCB7}" srcId="{558EFF3B-6432-48F3-B735-F2F1BEFA35DD}" destId="{2874F302-2EB2-4F98-B508-FE9AA5FDB13F}" srcOrd="0" destOrd="0" parTransId="{11D7D1CA-9C70-4FCA-B5AA-50AD21487724}" sibTransId="{542BD916-91A3-455C-A643-FE504C4A6C8C}"/>
    <dgm:cxn modelId="{0117EAED-DB59-406D-96C6-514E1B630AA3}" type="presOf" srcId="{D31A225C-D4C0-4ACA-BBA3-D131DA9537E9}" destId="{3A71E700-8257-4D72-9D59-C519666A6FFC}" srcOrd="0" destOrd="0" presId="urn:microsoft.com/office/officeart/2009/3/layout/CircleRelationship"/>
    <dgm:cxn modelId="{916F1DE4-2F0B-4D39-87AD-451DA4B2E62B}" type="presParOf" srcId="{2D4AABB1-FB0F-4C31-A556-A978E898E23C}" destId="{3D0E9731-394C-4B70-9565-BF06D66A28E5}" srcOrd="0" destOrd="0" presId="urn:microsoft.com/office/officeart/2009/3/layout/CircleRelationship"/>
    <dgm:cxn modelId="{62BFA93F-1211-4B96-AA6D-AD7C491A4CEB}" type="presParOf" srcId="{2D4AABB1-FB0F-4C31-A556-A978E898E23C}" destId="{AED43A19-C1EE-4816-A7F2-FD77C22C90F4}" srcOrd="1" destOrd="0" presId="urn:microsoft.com/office/officeart/2009/3/layout/CircleRelationship"/>
    <dgm:cxn modelId="{15FA49CA-702A-4627-9D3C-B60A6BEC9BC0}" type="presParOf" srcId="{2D4AABB1-FB0F-4C31-A556-A978E898E23C}" destId="{3C7DDC95-8C1A-4357-9E68-0D60F88EC8CB}" srcOrd="2" destOrd="0" presId="urn:microsoft.com/office/officeart/2009/3/layout/CircleRelationship"/>
    <dgm:cxn modelId="{9C398315-9612-4096-8E73-5AFE23C3D1EC}" type="presParOf" srcId="{2D4AABB1-FB0F-4C31-A556-A978E898E23C}" destId="{0BB608AE-D0BE-4E79-BDC1-2E9901113BF0}" srcOrd="3" destOrd="0" presId="urn:microsoft.com/office/officeart/2009/3/layout/CircleRelationship"/>
    <dgm:cxn modelId="{DD98599C-C03B-493C-8FFD-17B47709E3F9}" type="presParOf" srcId="{2D4AABB1-FB0F-4C31-A556-A978E898E23C}" destId="{04592A98-741B-4EF0-8BA3-D0BC6BE7D636}" srcOrd="4" destOrd="0" presId="urn:microsoft.com/office/officeart/2009/3/layout/CircleRelationship"/>
    <dgm:cxn modelId="{4F78AB29-69FA-4453-9C93-7D7361F11E2C}" type="presParOf" srcId="{2D4AABB1-FB0F-4C31-A556-A978E898E23C}" destId="{21F6D9A5-EA30-4AFE-A178-6A5CBAA53002}" srcOrd="5" destOrd="0" presId="urn:microsoft.com/office/officeart/2009/3/layout/CircleRelationship"/>
    <dgm:cxn modelId="{069A7AB5-E0DA-4A5B-8852-80A1AAC28242}" type="presParOf" srcId="{2D4AABB1-FB0F-4C31-A556-A978E898E23C}" destId="{C4FF3388-E8A4-4E33-AA38-3CC302F4740E}" srcOrd="6" destOrd="0" presId="urn:microsoft.com/office/officeart/2009/3/layout/CircleRelationship"/>
    <dgm:cxn modelId="{F804D521-741A-4B48-88D2-0EE3762CBAD2}" type="presParOf" srcId="{2D4AABB1-FB0F-4C31-A556-A978E898E23C}" destId="{D4D08FBB-783F-465D-A28F-8950A5F4C166}" srcOrd="7" destOrd="0" presId="urn:microsoft.com/office/officeart/2009/3/layout/CircleRelationship"/>
    <dgm:cxn modelId="{650D9443-19C1-4FEF-9471-F0ED1A020338}" type="presParOf" srcId="{D4D08FBB-783F-465D-A28F-8950A5F4C166}" destId="{CBD0399F-1A6D-4BF3-B707-C3A28D6ECABE}" srcOrd="0" destOrd="0" presId="urn:microsoft.com/office/officeart/2009/3/layout/CircleRelationship"/>
    <dgm:cxn modelId="{F5F433AB-A807-4C2B-9637-A45F040AFB4B}" type="presParOf" srcId="{2D4AABB1-FB0F-4C31-A556-A978E898E23C}" destId="{762088CF-F963-40DB-AD17-18C548199298}" srcOrd="8" destOrd="0" presId="urn:microsoft.com/office/officeart/2009/3/layout/CircleRelationship"/>
    <dgm:cxn modelId="{A9EF2F99-FBD1-4724-9AD4-C81AE82340F9}" type="presParOf" srcId="{762088CF-F963-40DB-AD17-18C548199298}" destId="{2BD6C476-4A8F-4C75-8478-AD0BE442873E}" srcOrd="0" destOrd="0" presId="urn:microsoft.com/office/officeart/2009/3/layout/CircleRelationship"/>
    <dgm:cxn modelId="{CC6E0BC9-0E78-41F8-BBAB-53F6A9CBBA9A}" type="presParOf" srcId="{2D4AABB1-FB0F-4C31-A556-A978E898E23C}" destId="{A668521B-9847-4AA3-A2A0-C13A3ABA3D13}" srcOrd="9" destOrd="0" presId="urn:microsoft.com/office/officeart/2009/3/layout/CircleRelationship"/>
    <dgm:cxn modelId="{D85C7600-14B4-4872-AA65-8DCF911A6EFC}" type="presParOf" srcId="{2D4AABB1-FB0F-4C31-A556-A978E898E23C}" destId="{79C64D9C-76EF-4857-A4BF-C4566801D44D}" srcOrd="10" destOrd="0" presId="urn:microsoft.com/office/officeart/2009/3/layout/CircleRelationship"/>
    <dgm:cxn modelId="{B09687FB-2C39-437C-810C-AFF484A1F419}" type="presParOf" srcId="{79C64D9C-76EF-4857-A4BF-C4566801D44D}" destId="{284E7BEE-426B-4D29-95AB-D5886711C505}" srcOrd="0" destOrd="0" presId="urn:microsoft.com/office/officeart/2009/3/layout/CircleRelationship"/>
    <dgm:cxn modelId="{3D81F95F-8D6F-41B2-A771-68CB0B5B45CB}" type="presParOf" srcId="{2D4AABB1-FB0F-4C31-A556-A978E898E23C}" destId="{4C7506E2-18A0-4E7D-BBF3-A53863337041}" srcOrd="11" destOrd="0" presId="urn:microsoft.com/office/officeart/2009/3/layout/CircleRelationship"/>
    <dgm:cxn modelId="{9A955E10-D0DB-42FF-9191-CD3DB8A124ED}" type="presParOf" srcId="{4C7506E2-18A0-4E7D-BBF3-A53863337041}" destId="{F53B4791-95D6-4753-8771-AAF4E35EF29B}" srcOrd="0" destOrd="0" presId="urn:microsoft.com/office/officeart/2009/3/layout/CircleRelationship"/>
    <dgm:cxn modelId="{C35291D1-19DA-4C8F-9769-8B0CBCAE489B}" type="presParOf" srcId="{2D4AABB1-FB0F-4C31-A556-A978E898E23C}" destId="{50367680-A761-4F9D-8971-635CF89E50C6}" srcOrd="12" destOrd="0" presId="urn:microsoft.com/office/officeart/2009/3/layout/CircleRelationship"/>
    <dgm:cxn modelId="{151A8F7C-3FBF-4411-8B10-EBB095E76C36}" type="presParOf" srcId="{50367680-A761-4F9D-8971-635CF89E50C6}" destId="{494DCB33-CC9B-4248-8A67-0C51FF9F6028}" srcOrd="0" destOrd="0" presId="urn:microsoft.com/office/officeart/2009/3/layout/CircleRelationship"/>
    <dgm:cxn modelId="{5FB6DF81-DC5C-492D-A190-34D44910D69C}" type="presParOf" srcId="{2D4AABB1-FB0F-4C31-A556-A978E898E23C}" destId="{4ACC2318-881A-48BA-B940-D3E606AEA99F}" srcOrd="13" destOrd="0" presId="urn:microsoft.com/office/officeart/2009/3/layout/CircleRelationship"/>
    <dgm:cxn modelId="{D6B3ED32-E1C4-4EA3-9AE1-3A936FC61E90}" type="presParOf" srcId="{2D4AABB1-FB0F-4C31-A556-A978E898E23C}" destId="{69137FBA-5B0F-45A2-A323-E0CC052042D0}" srcOrd="14" destOrd="0" presId="urn:microsoft.com/office/officeart/2009/3/layout/CircleRelationship"/>
    <dgm:cxn modelId="{4F5B9C6B-4C19-430D-9B03-8296AE261EE8}" type="presParOf" srcId="{69137FBA-5B0F-45A2-A323-E0CC052042D0}" destId="{0EA6C83F-B3EF-4DB6-9A9F-2CA80F347ECA}" srcOrd="0" destOrd="0" presId="urn:microsoft.com/office/officeart/2009/3/layout/CircleRelationship"/>
    <dgm:cxn modelId="{4EA9CB4E-1B55-4E1B-932B-223A49853B7E}" type="presParOf" srcId="{2D4AABB1-FB0F-4C31-A556-A978E898E23C}" destId="{45380404-8628-427F-81B4-CA5B50962479}" srcOrd="15" destOrd="0" presId="urn:microsoft.com/office/officeart/2009/3/layout/CircleRelationship"/>
    <dgm:cxn modelId="{1BC195B1-2635-41E4-9F9E-190F14492394}" type="presParOf" srcId="{2D4AABB1-FB0F-4C31-A556-A978E898E23C}" destId="{FB2D1138-4377-42ED-AB46-C34905A5F6EE}" srcOrd="16" destOrd="0" presId="urn:microsoft.com/office/officeart/2009/3/layout/CircleRelationship"/>
    <dgm:cxn modelId="{A3A79597-45C8-4481-BA04-81D40DE76217}" type="presParOf" srcId="{FB2D1138-4377-42ED-AB46-C34905A5F6EE}" destId="{51A61524-408F-48F9-A6D7-765AFC166B70}" srcOrd="0" destOrd="0" presId="urn:microsoft.com/office/officeart/2009/3/layout/CircleRelationship"/>
    <dgm:cxn modelId="{4F26CC77-45C9-43B0-86BD-008FE65DC8DD}" type="presParOf" srcId="{2D4AABB1-FB0F-4C31-A556-A978E898E23C}" destId="{3A71E700-8257-4D72-9D59-C519666A6FFC}" srcOrd="17" destOrd="0" presId="urn:microsoft.com/office/officeart/2009/3/layout/CircleRelationship"/>
    <dgm:cxn modelId="{8DE47EF4-C84E-4FF6-AD98-12F8BED1DC1C}" type="presParOf" srcId="{2D4AABB1-FB0F-4C31-A556-A978E898E23C}" destId="{E62AE02C-E845-4DBD-A0F5-BC9F3EE297DC}" srcOrd="18" destOrd="0" presId="urn:microsoft.com/office/officeart/2009/3/layout/CircleRelationship"/>
    <dgm:cxn modelId="{C07B9BCD-C330-430D-B6B8-A80F1A6040DB}" type="presParOf" srcId="{E62AE02C-E845-4DBD-A0F5-BC9F3EE297DC}" destId="{F618F777-B314-426F-9942-954F5F834DA3}" srcOrd="0" destOrd="0" presId="urn:microsoft.com/office/officeart/2009/3/layout/CircleRelationship"/>
    <dgm:cxn modelId="{BE525E88-6060-4FC7-972F-23E934B9C844}" type="presParOf" srcId="{2D4AABB1-FB0F-4C31-A556-A978E898E23C}" destId="{BCC73134-6E99-4E17-83CD-0859CE94B6C3}" srcOrd="19" destOrd="0" presId="urn:microsoft.com/office/officeart/2009/3/layout/CircleRelationship"/>
    <dgm:cxn modelId="{735542B9-5E95-4BE7-99FA-47302E5BCAA4}" type="presParOf" srcId="{BCC73134-6E99-4E17-83CD-0859CE94B6C3}" destId="{646AA754-6A5C-4B4C-AD11-A1E6E6EDF482}"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D9148-4AA4-48F8-994D-BBD6A6C9D899}">
      <dsp:nvSpPr>
        <dsp:cNvPr id="0" name=""/>
        <dsp:cNvSpPr/>
      </dsp:nvSpPr>
      <dsp:spPr>
        <a:xfrm>
          <a:off x="0" y="1953"/>
          <a:ext cx="712515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D16BD9-39C6-4659-A4B9-729BB9B8D9CE}">
      <dsp:nvSpPr>
        <dsp:cNvPr id="0" name=""/>
        <dsp:cNvSpPr/>
      </dsp:nvSpPr>
      <dsp:spPr>
        <a:xfrm>
          <a:off x="0" y="1953"/>
          <a:ext cx="7125157" cy="66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pple-system"/>
            </a:rPr>
            <a:t>Problem Statement	</a:t>
          </a:r>
        </a:p>
      </dsp:txBody>
      <dsp:txXfrm>
        <a:off x="0" y="1953"/>
        <a:ext cx="7125157" cy="666042"/>
      </dsp:txXfrm>
    </dsp:sp>
    <dsp:sp modelId="{C3BB9633-29AA-42B4-8BC8-E47C82EA05C8}">
      <dsp:nvSpPr>
        <dsp:cNvPr id="0" name=""/>
        <dsp:cNvSpPr/>
      </dsp:nvSpPr>
      <dsp:spPr>
        <a:xfrm>
          <a:off x="0" y="667995"/>
          <a:ext cx="712515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9DBC2-2A3E-42E3-975D-47FC256126EF}">
      <dsp:nvSpPr>
        <dsp:cNvPr id="0" name=""/>
        <dsp:cNvSpPr/>
      </dsp:nvSpPr>
      <dsp:spPr>
        <a:xfrm>
          <a:off x="0" y="667995"/>
          <a:ext cx="7125157" cy="66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pple-system"/>
            </a:rPr>
            <a:t>Data Overview</a:t>
          </a:r>
        </a:p>
      </dsp:txBody>
      <dsp:txXfrm>
        <a:off x="0" y="667995"/>
        <a:ext cx="7125157" cy="666042"/>
      </dsp:txXfrm>
    </dsp:sp>
    <dsp:sp modelId="{D3BBCE36-41F6-4EDD-BE88-9BB9D21F61BF}">
      <dsp:nvSpPr>
        <dsp:cNvPr id="0" name=""/>
        <dsp:cNvSpPr/>
      </dsp:nvSpPr>
      <dsp:spPr>
        <a:xfrm>
          <a:off x="0" y="1334038"/>
          <a:ext cx="712515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83583-CEAD-4F45-AA15-E298A35E2BED}">
      <dsp:nvSpPr>
        <dsp:cNvPr id="0" name=""/>
        <dsp:cNvSpPr/>
      </dsp:nvSpPr>
      <dsp:spPr>
        <a:xfrm>
          <a:off x="0" y="1334038"/>
          <a:ext cx="7125157" cy="66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latin typeface="-apple-system"/>
            </a:rPr>
            <a:t>Feature Engineering and Exploratory Data Analysis</a:t>
          </a:r>
          <a:endParaRPr lang="en-US" sz="2000" b="0" kern="1200">
            <a:latin typeface="-apple-system"/>
          </a:endParaRPr>
        </a:p>
      </dsp:txBody>
      <dsp:txXfrm>
        <a:off x="0" y="1334038"/>
        <a:ext cx="7125157" cy="666042"/>
      </dsp:txXfrm>
    </dsp:sp>
    <dsp:sp modelId="{9D8120C6-EFBA-4467-A035-18EAC87AE25E}">
      <dsp:nvSpPr>
        <dsp:cNvPr id="0" name=""/>
        <dsp:cNvSpPr/>
      </dsp:nvSpPr>
      <dsp:spPr>
        <a:xfrm>
          <a:off x="0" y="2000081"/>
          <a:ext cx="712515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90EEE-DA61-404C-991B-23273758B625}">
      <dsp:nvSpPr>
        <dsp:cNvPr id="0" name=""/>
        <dsp:cNvSpPr/>
      </dsp:nvSpPr>
      <dsp:spPr>
        <a:xfrm>
          <a:off x="0" y="2000081"/>
          <a:ext cx="7125157" cy="66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pple-system"/>
            </a:rPr>
            <a:t>Build &amp; Optimize ML models</a:t>
          </a:r>
        </a:p>
      </dsp:txBody>
      <dsp:txXfrm>
        <a:off x="0" y="2000081"/>
        <a:ext cx="7125157" cy="666042"/>
      </dsp:txXfrm>
    </dsp:sp>
    <dsp:sp modelId="{26BCBE5F-141A-4B59-9E50-982972BD73C0}">
      <dsp:nvSpPr>
        <dsp:cNvPr id="0" name=""/>
        <dsp:cNvSpPr/>
      </dsp:nvSpPr>
      <dsp:spPr>
        <a:xfrm>
          <a:off x="0" y="2666123"/>
          <a:ext cx="712515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876B96-061D-469A-98E5-F8D5AF986ED2}">
      <dsp:nvSpPr>
        <dsp:cNvPr id="0" name=""/>
        <dsp:cNvSpPr/>
      </dsp:nvSpPr>
      <dsp:spPr>
        <a:xfrm>
          <a:off x="0" y="2666123"/>
          <a:ext cx="7125157" cy="66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pple-system"/>
            </a:rPr>
            <a:t>Validate the Performance</a:t>
          </a:r>
        </a:p>
      </dsp:txBody>
      <dsp:txXfrm>
        <a:off x="0" y="2666123"/>
        <a:ext cx="7125157" cy="666042"/>
      </dsp:txXfrm>
    </dsp:sp>
    <dsp:sp modelId="{26A83687-63EB-479A-8F0B-477168A149B8}">
      <dsp:nvSpPr>
        <dsp:cNvPr id="0" name=""/>
        <dsp:cNvSpPr/>
      </dsp:nvSpPr>
      <dsp:spPr>
        <a:xfrm>
          <a:off x="0" y="3332166"/>
          <a:ext cx="712515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AAD67-2392-48A6-A2B1-34243A09A937}">
      <dsp:nvSpPr>
        <dsp:cNvPr id="0" name=""/>
        <dsp:cNvSpPr/>
      </dsp:nvSpPr>
      <dsp:spPr>
        <a:xfrm>
          <a:off x="0" y="3332166"/>
          <a:ext cx="7125157" cy="66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pple-system"/>
            </a:rPr>
            <a:t>Insights and Recommendation</a:t>
          </a:r>
        </a:p>
      </dsp:txBody>
      <dsp:txXfrm>
        <a:off x="0" y="3332166"/>
        <a:ext cx="7125157" cy="666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8BA0E-044C-4C2E-91F4-36F9A5218C86}">
      <dsp:nvSpPr>
        <dsp:cNvPr id="0" name=""/>
        <dsp:cNvSpPr/>
      </dsp:nvSpPr>
      <dsp:spPr>
        <a:xfrm>
          <a:off x="6055193" y="1514003"/>
          <a:ext cx="276908" cy="1088678"/>
        </a:xfrm>
        <a:custGeom>
          <a:avLst/>
          <a:gdLst/>
          <a:ahLst/>
          <a:cxnLst/>
          <a:rect l="0" t="0" r="0" b="0"/>
          <a:pathLst>
            <a:path>
              <a:moveTo>
                <a:pt x="0" y="0"/>
              </a:moveTo>
              <a:lnTo>
                <a:pt x="0" y="1088678"/>
              </a:lnTo>
              <a:lnTo>
                <a:pt x="276908" y="1088678"/>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78968F43-FEBF-4FCF-82FD-ACAE6260592D}">
      <dsp:nvSpPr>
        <dsp:cNvPr id="0" name=""/>
        <dsp:cNvSpPr/>
      </dsp:nvSpPr>
      <dsp:spPr>
        <a:xfrm>
          <a:off x="6055193" y="1514003"/>
          <a:ext cx="276908" cy="428027"/>
        </a:xfrm>
        <a:custGeom>
          <a:avLst/>
          <a:gdLst/>
          <a:ahLst/>
          <a:cxnLst/>
          <a:rect l="0" t="0" r="0" b="0"/>
          <a:pathLst>
            <a:path>
              <a:moveTo>
                <a:pt x="0" y="0"/>
              </a:moveTo>
              <a:lnTo>
                <a:pt x="0" y="428027"/>
              </a:lnTo>
              <a:lnTo>
                <a:pt x="276908" y="428027"/>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3FA39E2C-C6DF-4143-A6E0-53B75E69E165}">
      <dsp:nvSpPr>
        <dsp:cNvPr id="0" name=""/>
        <dsp:cNvSpPr/>
      </dsp:nvSpPr>
      <dsp:spPr>
        <a:xfrm>
          <a:off x="3865375" y="655408"/>
          <a:ext cx="2928239" cy="393348"/>
        </a:xfrm>
        <a:custGeom>
          <a:avLst/>
          <a:gdLst/>
          <a:ahLst/>
          <a:cxnLst/>
          <a:rect l="0" t="0" r="0" b="0"/>
          <a:pathLst>
            <a:path>
              <a:moveTo>
                <a:pt x="0" y="0"/>
              </a:moveTo>
              <a:lnTo>
                <a:pt x="0" y="295646"/>
              </a:lnTo>
              <a:lnTo>
                <a:pt x="2928239" y="295646"/>
              </a:lnTo>
              <a:lnTo>
                <a:pt x="2928239" y="393348"/>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1C012C0D-F6A1-461D-A650-9BB369ED38DC}">
      <dsp:nvSpPr>
        <dsp:cNvPr id="0" name=""/>
        <dsp:cNvSpPr/>
      </dsp:nvSpPr>
      <dsp:spPr>
        <a:xfrm>
          <a:off x="4111237" y="1514003"/>
          <a:ext cx="260657" cy="1749330"/>
        </a:xfrm>
        <a:custGeom>
          <a:avLst/>
          <a:gdLst/>
          <a:ahLst/>
          <a:cxnLst/>
          <a:rect l="0" t="0" r="0" b="0"/>
          <a:pathLst>
            <a:path>
              <a:moveTo>
                <a:pt x="0" y="0"/>
              </a:moveTo>
              <a:lnTo>
                <a:pt x="0" y="1749330"/>
              </a:lnTo>
              <a:lnTo>
                <a:pt x="260657" y="1749330"/>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851E97C4-74F0-44FD-85CC-F9DFFCE87065}">
      <dsp:nvSpPr>
        <dsp:cNvPr id="0" name=""/>
        <dsp:cNvSpPr/>
      </dsp:nvSpPr>
      <dsp:spPr>
        <a:xfrm>
          <a:off x="4111237" y="1514003"/>
          <a:ext cx="260657" cy="1088678"/>
        </a:xfrm>
        <a:custGeom>
          <a:avLst/>
          <a:gdLst/>
          <a:ahLst/>
          <a:cxnLst/>
          <a:rect l="0" t="0" r="0" b="0"/>
          <a:pathLst>
            <a:path>
              <a:moveTo>
                <a:pt x="0" y="0"/>
              </a:moveTo>
              <a:lnTo>
                <a:pt x="0" y="1088678"/>
              </a:lnTo>
              <a:lnTo>
                <a:pt x="260657" y="1088678"/>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33198FE1-C6D1-4B84-BB9B-1C6C4F17E984}">
      <dsp:nvSpPr>
        <dsp:cNvPr id="0" name=""/>
        <dsp:cNvSpPr/>
      </dsp:nvSpPr>
      <dsp:spPr>
        <a:xfrm>
          <a:off x="4111237" y="1514003"/>
          <a:ext cx="260657" cy="428027"/>
        </a:xfrm>
        <a:custGeom>
          <a:avLst/>
          <a:gdLst/>
          <a:ahLst/>
          <a:cxnLst/>
          <a:rect l="0" t="0" r="0" b="0"/>
          <a:pathLst>
            <a:path>
              <a:moveTo>
                <a:pt x="0" y="0"/>
              </a:moveTo>
              <a:lnTo>
                <a:pt x="0" y="428027"/>
              </a:lnTo>
              <a:lnTo>
                <a:pt x="260657" y="428027"/>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1D671D88-E077-4F73-9F63-435A477D5CE7}">
      <dsp:nvSpPr>
        <dsp:cNvPr id="0" name=""/>
        <dsp:cNvSpPr/>
      </dsp:nvSpPr>
      <dsp:spPr>
        <a:xfrm>
          <a:off x="3865375" y="655408"/>
          <a:ext cx="940948" cy="393348"/>
        </a:xfrm>
        <a:custGeom>
          <a:avLst/>
          <a:gdLst/>
          <a:ahLst/>
          <a:cxnLst/>
          <a:rect l="0" t="0" r="0" b="0"/>
          <a:pathLst>
            <a:path>
              <a:moveTo>
                <a:pt x="0" y="0"/>
              </a:moveTo>
              <a:lnTo>
                <a:pt x="0" y="295646"/>
              </a:lnTo>
              <a:lnTo>
                <a:pt x="940948" y="295646"/>
              </a:lnTo>
              <a:lnTo>
                <a:pt x="940948" y="393348"/>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BBB70571-2790-46E0-A468-608915EED865}">
      <dsp:nvSpPr>
        <dsp:cNvPr id="0" name=""/>
        <dsp:cNvSpPr/>
      </dsp:nvSpPr>
      <dsp:spPr>
        <a:xfrm>
          <a:off x="2019763" y="1514003"/>
          <a:ext cx="287049" cy="1749330"/>
        </a:xfrm>
        <a:custGeom>
          <a:avLst/>
          <a:gdLst/>
          <a:ahLst/>
          <a:cxnLst/>
          <a:rect l="0" t="0" r="0" b="0"/>
          <a:pathLst>
            <a:path>
              <a:moveTo>
                <a:pt x="0" y="0"/>
              </a:moveTo>
              <a:lnTo>
                <a:pt x="0" y="1749330"/>
              </a:lnTo>
              <a:lnTo>
                <a:pt x="287049" y="1749330"/>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773FBE05-C1DE-42A8-AE8E-1EB000881253}">
      <dsp:nvSpPr>
        <dsp:cNvPr id="0" name=""/>
        <dsp:cNvSpPr/>
      </dsp:nvSpPr>
      <dsp:spPr>
        <a:xfrm>
          <a:off x="2019763" y="1514003"/>
          <a:ext cx="287049" cy="1088678"/>
        </a:xfrm>
        <a:custGeom>
          <a:avLst/>
          <a:gdLst/>
          <a:ahLst/>
          <a:cxnLst/>
          <a:rect l="0" t="0" r="0" b="0"/>
          <a:pathLst>
            <a:path>
              <a:moveTo>
                <a:pt x="0" y="0"/>
              </a:moveTo>
              <a:lnTo>
                <a:pt x="0" y="1088678"/>
              </a:lnTo>
              <a:lnTo>
                <a:pt x="287049" y="1088678"/>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824CE201-A5D2-4489-A88A-240E84BDAD7C}">
      <dsp:nvSpPr>
        <dsp:cNvPr id="0" name=""/>
        <dsp:cNvSpPr/>
      </dsp:nvSpPr>
      <dsp:spPr>
        <a:xfrm>
          <a:off x="2019763" y="1514003"/>
          <a:ext cx="287049" cy="428027"/>
        </a:xfrm>
        <a:custGeom>
          <a:avLst/>
          <a:gdLst/>
          <a:ahLst/>
          <a:cxnLst/>
          <a:rect l="0" t="0" r="0" b="0"/>
          <a:pathLst>
            <a:path>
              <a:moveTo>
                <a:pt x="0" y="0"/>
              </a:moveTo>
              <a:lnTo>
                <a:pt x="0" y="428027"/>
              </a:lnTo>
              <a:lnTo>
                <a:pt x="287049" y="428027"/>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07684219-B23C-4CF2-880D-4256EAFB1C2C}">
      <dsp:nvSpPr>
        <dsp:cNvPr id="0" name=""/>
        <dsp:cNvSpPr/>
      </dsp:nvSpPr>
      <dsp:spPr>
        <a:xfrm>
          <a:off x="2785229" y="655408"/>
          <a:ext cx="1080146" cy="393348"/>
        </a:xfrm>
        <a:custGeom>
          <a:avLst/>
          <a:gdLst/>
          <a:ahLst/>
          <a:cxnLst/>
          <a:rect l="0" t="0" r="0" b="0"/>
          <a:pathLst>
            <a:path>
              <a:moveTo>
                <a:pt x="1080146" y="0"/>
              </a:moveTo>
              <a:lnTo>
                <a:pt x="1080146" y="295646"/>
              </a:lnTo>
              <a:lnTo>
                <a:pt x="0" y="295646"/>
              </a:lnTo>
              <a:lnTo>
                <a:pt x="0" y="393348"/>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7C11553D-2A21-4E8D-BD05-376A6624DDA8}">
      <dsp:nvSpPr>
        <dsp:cNvPr id="0" name=""/>
        <dsp:cNvSpPr/>
      </dsp:nvSpPr>
      <dsp:spPr>
        <a:xfrm>
          <a:off x="163053" y="1514003"/>
          <a:ext cx="247039" cy="1088678"/>
        </a:xfrm>
        <a:custGeom>
          <a:avLst/>
          <a:gdLst/>
          <a:ahLst/>
          <a:cxnLst/>
          <a:rect l="0" t="0" r="0" b="0"/>
          <a:pathLst>
            <a:path>
              <a:moveTo>
                <a:pt x="0" y="0"/>
              </a:moveTo>
              <a:lnTo>
                <a:pt x="0" y="1088678"/>
              </a:lnTo>
              <a:lnTo>
                <a:pt x="247039" y="1088678"/>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0857C7A7-B088-4105-8F37-618610E2DBD5}">
      <dsp:nvSpPr>
        <dsp:cNvPr id="0" name=""/>
        <dsp:cNvSpPr/>
      </dsp:nvSpPr>
      <dsp:spPr>
        <a:xfrm>
          <a:off x="163053" y="1514003"/>
          <a:ext cx="247039" cy="428027"/>
        </a:xfrm>
        <a:custGeom>
          <a:avLst/>
          <a:gdLst/>
          <a:ahLst/>
          <a:cxnLst/>
          <a:rect l="0" t="0" r="0" b="0"/>
          <a:pathLst>
            <a:path>
              <a:moveTo>
                <a:pt x="0" y="0"/>
              </a:moveTo>
              <a:lnTo>
                <a:pt x="0" y="428027"/>
              </a:lnTo>
              <a:lnTo>
                <a:pt x="247039" y="428027"/>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3DCB084D-D06A-4CF9-9519-AFEC58724AC4}">
      <dsp:nvSpPr>
        <dsp:cNvPr id="0" name=""/>
        <dsp:cNvSpPr/>
      </dsp:nvSpPr>
      <dsp:spPr>
        <a:xfrm>
          <a:off x="815266" y="655408"/>
          <a:ext cx="3050108" cy="393348"/>
        </a:xfrm>
        <a:custGeom>
          <a:avLst/>
          <a:gdLst/>
          <a:ahLst/>
          <a:cxnLst/>
          <a:rect l="0" t="0" r="0" b="0"/>
          <a:pathLst>
            <a:path>
              <a:moveTo>
                <a:pt x="3050108" y="0"/>
              </a:moveTo>
              <a:lnTo>
                <a:pt x="3050108" y="295646"/>
              </a:lnTo>
              <a:lnTo>
                <a:pt x="0" y="295646"/>
              </a:lnTo>
              <a:lnTo>
                <a:pt x="0" y="393348"/>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7CF3EB4D-57C0-467F-861A-90726587606A}">
      <dsp:nvSpPr>
        <dsp:cNvPr id="0" name=""/>
        <dsp:cNvSpPr/>
      </dsp:nvSpPr>
      <dsp:spPr>
        <a:xfrm>
          <a:off x="2969807" y="52615"/>
          <a:ext cx="1791137" cy="602793"/>
        </a:xfrm>
        <a:prstGeom prst="rect">
          <a:avLst/>
        </a:prstGeom>
        <a:solidFill>
          <a:schemeClr val="accent2">
            <a:lumMod val="60000"/>
            <a:lumOff val="4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533400">
            <a:lnSpc>
              <a:spcPct val="90000"/>
            </a:lnSpc>
            <a:spcBef>
              <a:spcPct val="0"/>
            </a:spcBef>
            <a:spcAft>
              <a:spcPct val="35000"/>
            </a:spcAft>
            <a:buNone/>
          </a:pPr>
          <a:r>
            <a:rPr lang="en-US" sz="1600" b="1" kern="1200">
              <a:solidFill>
                <a:schemeClr val="bg2">
                  <a:lumMod val="10000"/>
                </a:schemeClr>
              </a:solidFill>
              <a:latin typeface="-apple-system"/>
              <a:ea typeface="+mn-ea"/>
              <a:cs typeface="+mn-cs"/>
            </a:rPr>
            <a:t>Transportation Challenge</a:t>
          </a:r>
        </a:p>
      </dsp:txBody>
      <dsp:txXfrm>
        <a:off x="2969807" y="52615"/>
        <a:ext cx="1791137" cy="602793"/>
      </dsp:txXfrm>
    </dsp:sp>
    <dsp:sp modelId="{5367F8D1-0985-454C-950C-55351A03FD83}">
      <dsp:nvSpPr>
        <dsp:cNvPr id="0" name=""/>
        <dsp:cNvSpPr/>
      </dsp:nvSpPr>
      <dsp:spPr>
        <a:xfrm>
          <a:off x="0" y="1048756"/>
          <a:ext cx="1630533" cy="465247"/>
        </a:xfrm>
        <a:prstGeom prst="rect">
          <a:avLst/>
        </a:prstGeom>
        <a:solidFill>
          <a:schemeClr val="accent4">
            <a:lumMod val="60000"/>
            <a:lumOff val="4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lumMod val="10000"/>
                </a:schemeClr>
              </a:solidFill>
              <a:latin typeface="-apple-system"/>
            </a:rPr>
            <a:t>Medical Claim (1)</a:t>
          </a:r>
        </a:p>
      </dsp:txBody>
      <dsp:txXfrm>
        <a:off x="0" y="1048756"/>
        <a:ext cx="1630533" cy="465247"/>
      </dsp:txXfrm>
    </dsp:sp>
    <dsp:sp modelId="{3166989F-8B7D-4023-B788-3589F1995E46}">
      <dsp:nvSpPr>
        <dsp:cNvPr id="0" name=""/>
        <dsp:cNvSpPr/>
      </dsp:nvSpPr>
      <dsp:spPr>
        <a:xfrm>
          <a:off x="410092" y="1709407"/>
          <a:ext cx="930494" cy="4652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pple-system"/>
            </a:rPr>
            <a:t>CCSP (2)</a:t>
          </a:r>
        </a:p>
      </dsp:txBody>
      <dsp:txXfrm>
        <a:off x="410092" y="1709407"/>
        <a:ext cx="930494" cy="465247"/>
      </dsp:txXfrm>
    </dsp:sp>
    <dsp:sp modelId="{D00050D7-D50C-4DCE-83DE-E551E19C2E03}">
      <dsp:nvSpPr>
        <dsp:cNvPr id="0" name=""/>
        <dsp:cNvSpPr/>
      </dsp:nvSpPr>
      <dsp:spPr>
        <a:xfrm>
          <a:off x="410092" y="2370058"/>
          <a:ext cx="930494" cy="4652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latin typeface="-apple-system"/>
            </a:rPr>
            <a:t>Betos</a:t>
          </a:r>
          <a:r>
            <a:rPr lang="en-US" sz="1200" kern="1200">
              <a:latin typeface="-apple-system"/>
            </a:rPr>
            <a:t> (1)</a:t>
          </a:r>
        </a:p>
      </dsp:txBody>
      <dsp:txXfrm>
        <a:off x="410092" y="2370058"/>
        <a:ext cx="930494" cy="465247"/>
      </dsp:txXfrm>
    </dsp:sp>
    <dsp:sp modelId="{6321F066-F433-42A1-A33B-0BAA96D6A19F}">
      <dsp:nvSpPr>
        <dsp:cNvPr id="0" name=""/>
        <dsp:cNvSpPr/>
      </dsp:nvSpPr>
      <dsp:spPr>
        <a:xfrm>
          <a:off x="1828397" y="1048756"/>
          <a:ext cx="1913664" cy="465247"/>
        </a:xfrm>
        <a:prstGeom prst="rect">
          <a:avLst/>
        </a:prstGeom>
        <a:solidFill>
          <a:schemeClr val="accent4">
            <a:lumMod val="60000"/>
            <a:lumOff val="4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E7E6E6">
                  <a:lumMod val="10000"/>
                </a:srgbClr>
              </a:solidFill>
              <a:latin typeface="-apple-system"/>
              <a:ea typeface="+mn-ea"/>
              <a:cs typeface="+mn-cs"/>
            </a:rPr>
            <a:t>Pharmacy Claim (1)</a:t>
          </a:r>
        </a:p>
      </dsp:txBody>
      <dsp:txXfrm>
        <a:off x="1828397" y="1048756"/>
        <a:ext cx="1913664" cy="465247"/>
      </dsp:txXfrm>
    </dsp:sp>
    <dsp:sp modelId="{390EB6C5-2752-4ACC-BB1A-2DB0E17D0013}">
      <dsp:nvSpPr>
        <dsp:cNvPr id="0" name=""/>
        <dsp:cNvSpPr/>
      </dsp:nvSpPr>
      <dsp:spPr>
        <a:xfrm>
          <a:off x="2306813" y="1709407"/>
          <a:ext cx="1451869" cy="4652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pple-system"/>
            </a:rPr>
            <a:t>Proportion days covered (2)</a:t>
          </a:r>
        </a:p>
      </dsp:txBody>
      <dsp:txXfrm>
        <a:off x="2306813" y="1709407"/>
        <a:ext cx="1451869" cy="465247"/>
      </dsp:txXfrm>
    </dsp:sp>
    <dsp:sp modelId="{919228E6-B5D6-4038-9325-CB41B575BBD4}">
      <dsp:nvSpPr>
        <dsp:cNvPr id="0" name=""/>
        <dsp:cNvSpPr/>
      </dsp:nvSpPr>
      <dsp:spPr>
        <a:xfrm>
          <a:off x="2306813" y="2370058"/>
          <a:ext cx="1395500" cy="4652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pple-system"/>
            </a:rPr>
            <a:t>Mailed/Non-Mailed (3)</a:t>
          </a:r>
        </a:p>
      </dsp:txBody>
      <dsp:txXfrm>
        <a:off x="2306813" y="2370058"/>
        <a:ext cx="1395500" cy="465247"/>
      </dsp:txXfrm>
    </dsp:sp>
    <dsp:sp modelId="{A207E711-15DC-42C7-BE6D-E54266696EE2}">
      <dsp:nvSpPr>
        <dsp:cNvPr id="0" name=""/>
        <dsp:cNvSpPr/>
      </dsp:nvSpPr>
      <dsp:spPr>
        <a:xfrm>
          <a:off x="2306813" y="3030710"/>
          <a:ext cx="1492597" cy="4652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pple-system"/>
            </a:rPr>
            <a:t>Drugs (2)</a:t>
          </a:r>
        </a:p>
      </dsp:txBody>
      <dsp:txXfrm>
        <a:off x="2306813" y="3030710"/>
        <a:ext cx="1492597" cy="465247"/>
      </dsp:txXfrm>
    </dsp:sp>
    <dsp:sp modelId="{23A8A427-3958-4E59-AC8A-AA0C756EEA05}">
      <dsp:nvSpPr>
        <dsp:cNvPr id="0" name=""/>
        <dsp:cNvSpPr/>
      </dsp:nvSpPr>
      <dsp:spPr>
        <a:xfrm>
          <a:off x="3937465" y="1048756"/>
          <a:ext cx="1737717" cy="465247"/>
        </a:xfrm>
        <a:prstGeom prst="rect">
          <a:avLst/>
        </a:prstGeom>
        <a:solidFill>
          <a:schemeClr val="accent4">
            <a:lumMod val="60000"/>
            <a:lumOff val="4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E7E6E6">
                  <a:lumMod val="10000"/>
                </a:srgbClr>
              </a:solidFill>
              <a:latin typeface="-apple-system"/>
              <a:ea typeface="+mn-ea"/>
              <a:cs typeface="+mn-cs"/>
            </a:rPr>
            <a:t>Consumer data (2)</a:t>
          </a:r>
        </a:p>
      </dsp:txBody>
      <dsp:txXfrm>
        <a:off x="3937465" y="1048756"/>
        <a:ext cx="1737717" cy="465247"/>
      </dsp:txXfrm>
    </dsp:sp>
    <dsp:sp modelId="{5E2CBBB7-752F-4413-AF42-79A9F733F81C}">
      <dsp:nvSpPr>
        <dsp:cNvPr id="0" name=""/>
        <dsp:cNvSpPr/>
      </dsp:nvSpPr>
      <dsp:spPr>
        <a:xfrm>
          <a:off x="4371895" y="1709407"/>
          <a:ext cx="930494" cy="4652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pple-system"/>
            </a:rPr>
            <a:t>Age (3)</a:t>
          </a:r>
        </a:p>
      </dsp:txBody>
      <dsp:txXfrm>
        <a:off x="4371895" y="1709407"/>
        <a:ext cx="930494" cy="465247"/>
      </dsp:txXfrm>
    </dsp:sp>
    <dsp:sp modelId="{01B11552-8C4B-4584-87C6-CCEB0DFFB12F}">
      <dsp:nvSpPr>
        <dsp:cNvPr id="0" name=""/>
        <dsp:cNvSpPr/>
      </dsp:nvSpPr>
      <dsp:spPr>
        <a:xfrm>
          <a:off x="4371895" y="2370058"/>
          <a:ext cx="930494" cy="4652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pple-system"/>
            </a:rPr>
            <a:t>Gender (3)</a:t>
          </a:r>
        </a:p>
      </dsp:txBody>
      <dsp:txXfrm>
        <a:off x="4371895" y="2370058"/>
        <a:ext cx="930494" cy="465247"/>
      </dsp:txXfrm>
    </dsp:sp>
    <dsp:sp modelId="{B97CA41C-D363-4F80-AA46-BC5F4F7053F2}">
      <dsp:nvSpPr>
        <dsp:cNvPr id="0" name=""/>
        <dsp:cNvSpPr/>
      </dsp:nvSpPr>
      <dsp:spPr>
        <a:xfrm>
          <a:off x="4371895" y="3030710"/>
          <a:ext cx="930494" cy="4652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pple-system"/>
            </a:rPr>
            <a:t>Smoker (3)</a:t>
          </a:r>
        </a:p>
      </dsp:txBody>
      <dsp:txXfrm>
        <a:off x="4371895" y="3030710"/>
        <a:ext cx="930494" cy="465247"/>
      </dsp:txXfrm>
    </dsp:sp>
    <dsp:sp modelId="{FFF4F817-37A5-45FF-B9D3-0BD11CBE507B}">
      <dsp:nvSpPr>
        <dsp:cNvPr id="0" name=""/>
        <dsp:cNvSpPr/>
      </dsp:nvSpPr>
      <dsp:spPr>
        <a:xfrm>
          <a:off x="5870587" y="1048756"/>
          <a:ext cx="1846055" cy="465247"/>
        </a:xfrm>
        <a:prstGeom prst="rect">
          <a:avLst/>
        </a:prstGeom>
        <a:solidFill>
          <a:schemeClr val="accent4">
            <a:lumMod val="60000"/>
            <a:lumOff val="4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E7E6E6">
                  <a:lumMod val="10000"/>
                </a:srgbClr>
              </a:solidFill>
              <a:latin typeface="-apple-system"/>
              <a:ea typeface="+mn-ea"/>
              <a:cs typeface="+mn-cs"/>
            </a:rPr>
            <a:t>Condition related (1)</a:t>
          </a:r>
        </a:p>
      </dsp:txBody>
      <dsp:txXfrm>
        <a:off x="5870587" y="1048756"/>
        <a:ext cx="1846055" cy="465247"/>
      </dsp:txXfrm>
    </dsp:sp>
    <dsp:sp modelId="{71A9F51E-0C2F-43EA-A6FF-73A92B5465E4}">
      <dsp:nvSpPr>
        <dsp:cNvPr id="0" name=""/>
        <dsp:cNvSpPr/>
      </dsp:nvSpPr>
      <dsp:spPr>
        <a:xfrm>
          <a:off x="6332101" y="1709407"/>
          <a:ext cx="930494" cy="4652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pple-system"/>
            </a:rPr>
            <a:t>Behavioral Health (2)</a:t>
          </a:r>
        </a:p>
      </dsp:txBody>
      <dsp:txXfrm>
        <a:off x="6332101" y="1709407"/>
        <a:ext cx="930494" cy="465247"/>
      </dsp:txXfrm>
    </dsp:sp>
    <dsp:sp modelId="{9598201F-1761-4C10-BAA8-5DA254FEF597}">
      <dsp:nvSpPr>
        <dsp:cNvPr id="0" name=""/>
        <dsp:cNvSpPr/>
      </dsp:nvSpPr>
      <dsp:spPr>
        <a:xfrm>
          <a:off x="6332101" y="2370058"/>
          <a:ext cx="930494" cy="4652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pple-system"/>
            </a:rPr>
            <a:t>MCC (2)</a:t>
          </a:r>
        </a:p>
      </dsp:txBody>
      <dsp:txXfrm>
        <a:off x="6332101" y="2370058"/>
        <a:ext cx="930494" cy="4652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E9731-394C-4B70-9565-BF06D66A28E5}">
      <dsp:nvSpPr>
        <dsp:cNvPr id="0" name=""/>
        <dsp:cNvSpPr/>
      </dsp:nvSpPr>
      <dsp:spPr>
        <a:xfrm>
          <a:off x="428020" y="856318"/>
          <a:ext cx="1220234" cy="1220444"/>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DIG – Digestive (2)</a:t>
          </a:r>
        </a:p>
      </dsp:txBody>
      <dsp:txXfrm>
        <a:off x="606719" y="1035048"/>
        <a:ext cx="862836" cy="862984"/>
      </dsp:txXfrm>
    </dsp:sp>
    <dsp:sp modelId="{AED43A19-C1EE-4816-A7F2-FD77C22C90F4}">
      <dsp:nvSpPr>
        <dsp:cNvPr id="0" name=""/>
        <dsp:cNvSpPr/>
      </dsp:nvSpPr>
      <dsp:spPr>
        <a:xfrm>
          <a:off x="803227" y="1986037"/>
          <a:ext cx="98369" cy="98359"/>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C7DDC95-8C1A-4357-9E68-0D60F88EC8CB}">
      <dsp:nvSpPr>
        <dsp:cNvPr id="0" name=""/>
        <dsp:cNvSpPr/>
      </dsp:nvSpPr>
      <dsp:spPr>
        <a:xfrm>
          <a:off x="1726851" y="1351606"/>
          <a:ext cx="98369" cy="98359"/>
        </a:xfrm>
        <a:prstGeom prst="ellipse">
          <a:avLst/>
        </a:prstGeom>
        <a:solidFill>
          <a:schemeClr val="accent4">
            <a:hueOff val="544494"/>
            <a:satOff val="-2265"/>
            <a:lumOff val="53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BB608AE-D0BE-4E79-BDC1-2E9901113BF0}">
      <dsp:nvSpPr>
        <dsp:cNvPr id="0" name=""/>
        <dsp:cNvSpPr/>
      </dsp:nvSpPr>
      <dsp:spPr>
        <a:xfrm>
          <a:off x="1256779" y="2090721"/>
          <a:ext cx="135665" cy="135871"/>
        </a:xfrm>
        <a:prstGeom prst="ellipse">
          <a:avLst/>
        </a:prstGeom>
        <a:solidFill>
          <a:schemeClr val="accent4">
            <a:hueOff val="1088988"/>
            <a:satOff val="-4531"/>
            <a:lumOff val="106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4592A98-741B-4EF0-8BA3-D0BC6BE7D636}">
      <dsp:nvSpPr>
        <dsp:cNvPr id="0" name=""/>
        <dsp:cNvSpPr/>
      </dsp:nvSpPr>
      <dsp:spPr>
        <a:xfrm>
          <a:off x="830760" y="993498"/>
          <a:ext cx="98369" cy="98359"/>
        </a:xfrm>
        <a:prstGeom prst="ellipse">
          <a:avLst/>
        </a:prstGeom>
        <a:solidFill>
          <a:schemeClr val="accent4">
            <a:hueOff val="1633482"/>
            <a:satOff val="-6796"/>
            <a:lumOff val="160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1F6D9A5-EA30-4AFE-A178-6A5CBAA53002}">
      <dsp:nvSpPr>
        <dsp:cNvPr id="0" name=""/>
        <dsp:cNvSpPr/>
      </dsp:nvSpPr>
      <dsp:spPr>
        <a:xfrm>
          <a:off x="521134" y="1556395"/>
          <a:ext cx="98369" cy="98359"/>
        </a:xfrm>
        <a:prstGeom prst="ellipse">
          <a:avLst/>
        </a:prstGeom>
        <a:solidFill>
          <a:schemeClr val="accent4">
            <a:hueOff val="2177976"/>
            <a:satOff val="-9062"/>
            <a:lumOff val="21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4FF3388-E8A4-4E33-AA38-3CC302F4740E}">
      <dsp:nvSpPr>
        <dsp:cNvPr id="0" name=""/>
        <dsp:cNvSpPr/>
      </dsp:nvSpPr>
      <dsp:spPr>
        <a:xfrm>
          <a:off x="46556" y="1076591"/>
          <a:ext cx="496103" cy="496160"/>
        </a:xfrm>
        <a:prstGeom prst="ellipse">
          <a:avLst/>
        </a:prstGeom>
        <a:solidFill>
          <a:schemeClr val="accent4">
            <a:hueOff val="2722470"/>
            <a:satOff val="-11327"/>
            <a:lumOff val="266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tx1"/>
              </a:solidFill>
            </a:rPr>
            <a:t>Liver</a:t>
          </a:r>
        </a:p>
      </dsp:txBody>
      <dsp:txXfrm>
        <a:off x="119209" y="1149252"/>
        <a:ext cx="350797" cy="350838"/>
      </dsp:txXfrm>
    </dsp:sp>
    <dsp:sp modelId="{CBD0399F-1A6D-4BF3-B707-C3A28D6ECABE}">
      <dsp:nvSpPr>
        <dsp:cNvPr id="0" name=""/>
        <dsp:cNvSpPr/>
      </dsp:nvSpPr>
      <dsp:spPr>
        <a:xfrm>
          <a:off x="987201" y="997860"/>
          <a:ext cx="135665" cy="135871"/>
        </a:xfrm>
        <a:prstGeom prst="ellipse">
          <a:avLst/>
        </a:prstGeom>
        <a:solidFill>
          <a:schemeClr val="accent4">
            <a:hueOff val="3266964"/>
            <a:satOff val="-13592"/>
            <a:lumOff val="320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D6C476-4A8F-4C75-8478-AD0BE442873E}">
      <dsp:nvSpPr>
        <dsp:cNvPr id="0" name=""/>
        <dsp:cNvSpPr/>
      </dsp:nvSpPr>
      <dsp:spPr>
        <a:xfrm>
          <a:off x="93363" y="1718001"/>
          <a:ext cx="245298" cy="245353"/>
        </a:xfrm>
        <a:prstGeom prst="ellipse">
          <a:avLst/>
        </a:prstGeom>
        <a:solidFill>
          <a:schemeClr val="accent4">
            <a:hueOff val="3811458"/>
            <a:satOff val="-15858"/>
            <a:lumOff val="373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668521B-9847-4AA3-A2A0-C13A3ABA3D13}">
      <dsp:nvSpPr>
        <dsp:cNvPr id="0" name=""/>
        <dsp:cNvSpPr/>
      </dsp:nvSpPr>
      <dsp:spPr>
        <a:xfrm>
          <a:off x="1773658" y="843233"/>
          <a:ext cx="496103" cy="496160"/>
        </a:xfrm>
        <a:prstGeom prst="ellipse">
          <a:avLst/>
        </a:prstGeom>
        <a:solidFill>
          <a:schemeClr val="accent4">
            <a:hueOff val="4355951"/>
            <a:satOff val="-18123"/>
            <a:lumOff val="427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tx1"/>
              </a:solidFill>
            </a:rPr>
            <a:t>Lower -  Gastro</a:t>
          </a:r>
        </a:p>
      </dsp:txBody>
      <dsp:txXfrm>
        <a:off x="1846311" y="915894"/>
        <a:ext cx="350797" cy="350838"/>
      </dsp:txXfrm>
    </dsp:sp>
    <dsp:sp modelId="{284E7BEE-426B-4D29-95AB-D5886711C505}">
      <dsp:nvSpPr>
        <dsp:cNvPr id="0" name=""/>
        <dsp:cNvSpPr/>
      </dsp:nvSpPr>
      <dsp:spPr>
        <a:xfrm>
          <a:off x="1552138" y="1185638"/>
          <a:ext cx="135665" cy="135871"/>
        </a:xfrm>
        <a:prstGeom prst="ellipse">
          <a:avLst/>
        </a:prstGeom>
        <a:solidFill>
          <a:schemeClr val="accent4">
            <a:hueOff val="4900445"/>
            <a:satOff val="-20388"/>
            <a:lumOff val="48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53B4791-95D6-4753-8771-AAF4E35EF29B}">
      <dsp:nvSpPr>
        <dsp:cNvPr id="0" name=""/>
        <dsp:cNvSpPr/>
      </dsp:nvSpPr>
      <dsp:spPr>
        <a:xfrm>
          <a:off x="0" y="2010027"/>
          <a:ext cx="98369" cy="98359"/>
        </a:xfrm>
        <a:prstGeom prst="ellipse">
          <a:avLst/>
        </a:prstGeom>
        <a:solidFill>
          <a:schemeClr val="accent4">
            <a:hueOff val="5444940"/>
            <a:satOff val="-22654"/>
            <a:lumOff val="533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94DCB33-CC9B-4248-8A67-0C51FF9F6028}">
      <dsp:nvSpPr>
        <dsp:cNvPr id="0" name=""/>
        <dsp:cNvSpPr/>
      </dsp:nvSpPr>
      <dsp:spPr>
        <a:xfrm>
          <a:off x="980192" y="1870011"/>
          <a:ext cx="98369" cy="98359"/>
        </a:xfrm>
        <a:prstGeom prst="ellipse">
          <a:avLst/>
        </a:prstGeom>
        <a:solidFill>
          <a:schemeClr val="accent4">
            <a:hueOff val="5989433"/>
            <a:satOff val="-24919"/>
            <a:lumOff val="587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ACC2318-881A-48BA-B940-D3E606AEA99F}">
      <dsp:nvSpPr>
        <dsp:cNvPr id="0" name=""/>
        <dsp:cNvSpPr/>
      </dsp:nvSpPr>
      <dsp:spPr>
        <a:xfrm>
          <a:off x="2006942" y="1700554"/>
          <a:ext cx="496103" cy="496160"/>
        </a:xfrm>
        <a:prstGeom prst="ellipse">
          <a:avLst/>
        </a:prstGeom>
        <a:solidFill>
          <a:schemeClr val="accent4">
            <a:hueOff val="6533927"/>
            <a:satOff val="-27185"/>
            <a:lumOff val="640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tx1"/>
              </a:solidFill>
            </a:rPr>
            <a:t>Other</a:t>
          </a:r>
        </a:p>
      </dsp:txBody>
      <dsp:txXfrm>
        <a:off x="2079595" y="1773215"/>
        <a:ext cx="350797" cy="350838"/>
      </dsp:txXfrm>
    </dsp:sp>
    <dsp:sp modelId="{0EA6C83F-B3EF-4DB6-9A9F-2CA80F347ECA}">
      <dsp:nvSpPr>
        <dsp:cNvPr id="0" name=""/>
        <dsp:cNvSpPr/>
      </dsp:nvSpPr>
      <dsp:spPr>
        <a:xfrm>
          <a:off x="1867022" y="1683324"/>
          <a:ext cx="98369" cy="98359"/>
        </a:xfrm>
        <a:prstGeom prst="ellipse">
          <a:avLst/>
        </a:prstGeom>
        <a:solidFill>
          <a:schemeClr val="accent4">
            <a:hueOff val="7078421"/>
            <a:satOff val="-29450"/>
            <a:lumOff val="693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5380404-8628-427F-81B4-CA5B50962479}">
      <dsp:nvSpPr>
        <dsp:cNvPr id="0" name=""/>
        <dsp:cNvSpPr/>
      </dsp:nvSpPr>
      <dsp:spPr>
        <a:xfrm>
          <a:off x="509903" y="2083301"/>
          <a:ext cx="642216" cy="579916"/>
        </a:xfrm>
        <a:prstGeom prst="ellipse">
          <a:avLst/>
        </a:prstGeom>
        <a:solidFill>
          <a:schemeClr val="accent4">
            <a:hueOff val="7622915"/>
            <a:satOff val="-31715"/>
            <a:lumOff val="747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tx1"/>
              </a:solidFill>
            </a:rPr>
            <a:t>Pancreas</a:t>
          </a:r>
        </a:p>
      </dsp:txBody>
      <dsp:txXfrm>
        <a:off x="603953" y="2168228"/>
        <a:ext cx="454116" cy="410062"/>
      </dsp:txXfrm>
    </dsp:sp>
    <dsp:sp modelId="{51A61524-408F-48F9-A6D7-765AFC166B70}">
      <dsp:nvSpPr>
        <dsp:cNvPr id="0" name=""/>
        <dsp:cNvSpPr/>
      </dsp:nvSpPr>
      <dsp:spPr>
        <a:xfrm>
          <a:off x="1025998" y="2108386"/>
          <a:ext cx="98369" cy="98359"/>
        </a:xfrm>
        <a:prstGeom prst="ellipse">
          <a:avLst/>
        </a:prstGeom>
        <a:solidFill>
          <a:schemeClr val="accent4">
            <a:hueOff val="8167408"/>
            <a:satOff val="-33981"/>
            <a:lumOff val="800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A71E700-8257-4D72-9D59-C519666A6FFC}">
      <dsp:nvSpPr>
        <dsp:cNvPr id="0" name=""/>
        <dsp:cNvSpPr/>
      </dsp:nvSpPr>
      <dsp:spPr>
        <a:xfrm>
          <a:off x="1056035" y="440416"/>
          <a:ext cx="496103" cy="496160"/>
        </a:xfrm>
        <a:prstGeom prst="ellipse">
          <a:avLst/>
        </a:prstGeom>
        <a:solidFill>
          <a:schemeClr val="accent4">
            <a:hueOff val="8711903"/>
            <a:satOff val="-36246"/>
            <a:lumOff val="854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tx1"/>
              </a:solidFill>
            </a:rPr>
            <a:t>Upper -  Gastro</a:t>
          </a:r>
        </a:p>
      </dsp:txBody>
      <dsp:txXfrm>
        <a:off x="1128688" y="513077"/>
        <a:ext cx="350797" cy="350838"/>
      </dsp:txXfrm>
    </dsp:sp>
    <dsp:sp modelId="{F618F777-B314-426F-9942-954F5F834DA3}">
      <dsp:nvSpPr>
        <dsp:cNvPr id="0" name=""/>
        <dsp:cNvSpPr/>
      </dsp:nvSpPr>
      <dsp:spPr>
        <a:xfrm>
          <a:off x="444290" y="978232"/>
          <a:ext cx="98369" cy="98359"/>
        </a:xfrm>
        <a:prstGeom prst="ellipse">
          <a:avLst/>
        </a:prstGeom>
        <a:solidFill>
          <a:schemeClr val="accent4">
            <a:hueOff val="9256396"/>
            <a:satOff val="-38512"/>
            <a:lumOff val="907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46AA754-6A5C-4B4C-AD11-A1E6E6EDF482}">
      <dsp:nvSpPr>
        <dsp:cNvPr id="0" name=""/>
        <dsp:cNvSpPr/>
      </dsp:nvSpPr>
      <dsp:spPr>
        <a:xfrm>
          <a:off x="1589684" y="562548"/>
          <a:ext cx="98369" cy="98359"/>
        </a:xfrm>
        <a:prstGeom prst="ellipse">
          <a:avLst/>
        </a:prstGeom>
        <a:solidFill>
          <a:schemeClr val="accent4">
            <a:hueOff val="9800891"/>
            <a:satOff val="-40777"/>
            <a:lumOff val="960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2T23:59:44.637"/>
    </inkml:context>
    <inkml:brush xml:id="br0">
      <inkml:brushProperty name="width" value="0.1" units="cm"/>
      <inkml:brushProperty name="height" value="0.2" units="cm"/>
      <inkml:brushProperty name="color" value="#FFC28B"/>
      <inkml:brushProperty name="tip" value="rectangle"/>
      <inkml:brushProperty name="rasterOp" value="maskPen"/>
      <inkml:brushProperty name="ignorePressure" value="1"/>
    </inkml:brush>
  </inkml:definitions>
  <inkml:trace contextRef="#ctx0" brushRef="#br0">0 1,'557'0,"-542"1,-1 1,1 0,-1 1,16 5,-13-3,0-1,20 2,20-3,-34-3,0 1,25 6,-28-4,37 1,-38-4,0 2,29 5,-35-5,27 6,-39-8,0 0,-1 1,1-1,-1 0,1 0,0 0,-1 1,1-1,-1 0,1 1,0-1,-1 1,1-1,-1 0,1 1,-1-1,0 1,1-1,-1 1,1 0,-1-1,0 1,0-1,1 1,-1 0,0-1,0 1,0 0,1-1,-1 1,0 0,0-1,0 1,0 0,0-1,0 1,-1 0,1-1,0 1,0-1,0 1,-1 0,1-1,0 1,-1-1,1 2,-2 0,0-1,1 1,-1-1,0 1,0-1,1 1,-1-1,0 0,-1 0,1 0,0 0,0 0,0-1,0 1,-1-1,1 1,-4-1,-45 1,40-1,-625-2,394 2,305 15,197 4,-249-18,1 1,-1 1,21 7,-21-7,0 1,-1-2,1 1,19 1,195-4,-98-1,-117 0,0 1,-1-2,1 1,0-1,-1-1,1 0,-1 0,0-1,12-6,-20 10,-1 0,0-1,1 1,-1 0,0 0,1 0,-1 0,0-1,1 1,-1 0,0 0,1-1,-1 1,0 0,0 0,0-1,1 1,-1 0,0-1,0 1,0 0,1-1,-1 1,0 0,0-1,0 1,0 0,0-1,0 1,0-1,0 1,0 0,0-1,0 1,0 0,0-1,-14-5,-21 3,-563 2,266 3,330-2,0-1,0 1,0 1,0-1,0 0,-1 1,1-1,0 1,0-1,0 1,0 0,0 0,1 0,-1 0,0 0,0 0,1 1,-1-1,-2 3,3-2,-1 1,1-1,0 1,0-1,0 1,0 0,1-1,-1 1,1 0,-1-1,1 1,0 0,0 0,0-1,1 4,-1-4,1 0,-1 0,1-1,-1 1,1 0,0 0,0-1,0 1,-1-1,2 1,-1 0,0-1,0 0,0 1,1-1,-1 0,1 0,-1 1,1-1,-1 0,1-1,-1 1,1 0,0 0,0-1,-1 1,1-1,0 1,0-1,2 0,8 1,1 0,-1-1,20-2,-11 1,225-1,-140 3,-98-2,0 0,0-1,0 0,0 0,-1 0,1-1,-1 0,0-1,13-8,-11 7,0 0,0 0,0 1,1 1,18-6,5 6,0 1,58 3,-21 1,100-2,-193 1,0 0,0 2,0 0,0 1,0 2,-33 12,45-15,1 0,-1-1,0 0,0-1,-16 0,-3 1,19 1,13 1,18 2,29-4,-29-2,-16 0,-7 0,-312 0,308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4T22:06:25.442"/>
    </inkml:context>
    <inkml:brush xml:id="br0">
      <inkml:brushProperty name="width" value="0.3" units="cm"/>
      <inkml:brushProperty name="height" value="0.6" units="cm"/>
      <inkml:brushProperty name="color" value="#81CCFF"/>
      <inkml:brushProperty name="tip" value="rectangle"/>
      <inkml:brushProperty name="rasterOp" value="maskPen"/>
    </inkml:brush>
  </inkml:definitions>
  <inkml:trace contextRef="#ctx0" brushRef="#br0">0 53 3071,'0'0'1851,"24"7"-1686,44-10 347,-1-2 0,0-2 0,74-20 0,-126 25-512,-1 0 0,0 1 0,1 0 0,-1 2 0,1-1 0,16 4 0,17 1 0,88-8 0,-96 3 0,1-1 0,57-10 0,-71 8 0,-1 1 0,1 2 0,34 3 0,81 17 0,-44-5 0,-54-11 0,-1-3 0,1-1 0,78-11 0,-90 8 0,0 3 0,51 4 0,-43-1 0,42-3 0,32-12 0,-49 10 57,-41 2 72,0 0-1,39-8 1,-41 3 179,-16 2-200,1 1 0,0 1 0,0-1 0,0 1 1,0 0-1,0 1 0,0 0 0,0 0 0,0 0 0,0 1 0,9 2 0,-11-1-108,1 0 0,-1 0 0,1-1 0,0 0 0,-1 0 0,1 0 0,8-1 0,29 3 0,-37-3 0,1-1 0,0 1 0,0-1 0,10-3 0,-8 2 0,-2 0 0,5-1 0,18 10 0,-26-5 0,0 0 0,1 0 0,-1 0 0,-1-1 0,2 1 0,-1-1 0,0 1 0,0 0 0,0 0 0,3 1 51,1 0-1,0-1 1,0 0-1,0 0 1,0 0 0,11 0-1,-13-2 39,30 4-28,58 2-509,20-5 448,-32-3 0,86 10 0,-1 2 0,-109-12 0,-42 1 0,0 0 0,33 2 0,-44 0 0,-1 0 0,1 1 0,0-1 0,-2 0 0,1 0 0,0 0 0,-1 0 0,1-1 0,0 1 0,0-1 0,7-1 0,24 3 0,-30-1 0,1 0 0,-1-1 0,1 1 0,-1-1 0,0-1 0,1 1 0,6-2 0,10-1 0,32 1 0,-50 2 0,1 1 0,0-1 0,-1 1 0,51 3 0,-30-3 0,30 5 0,48 5 0,-99-9 0,32 5 0,-23-7 11,1-1 1,-1-1-1,31-6 1867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2T23:59:54.343"/>
    </inkml:context>
    <inkml:brush xml:id="br0">
      <inkml:brushProperty name="width" value="0.1" units="cm"/>
      <inkml:brushProperty name="height" value="0.2" units="cm"/>
      <inkml:brushProperty name="color" value="#FFC28B"/>
      <inkml:brushProperty name="tip" value="rectangle"/>
      <inkml:brushProperty name="rasterOp" value="maskPen"/>
      <inkml:brushProperty name="ignorePressure" value="1"/>
    </inkml:brush>
  </inkml:definitions>
  <inkml:trace contextRef="#ctx0" brushRef="#br0">10 123,'457'0,"-331"-9,-41 2,3-2,130-28,-159 28,-1 4,1 1,87 6,-36 0,-22-3,97 3,-179-2,-1 2,0-1,1 0,-1 1,0 0,0 0,0 1,0-1,0 1,-1 0,1 0,6 6,-9-7,1 0,-1 0,0 0,-1 0,1 0,0 1,-1-1,1 0,-1 1,0-1,1 1,-2 0,1-1,0 1,0-1,-1 1,1 0,-1 0,0-1,0 1,0 0,-1 0,1-1,-1 1,0 3,0-5,0 0,1 1,-1-1,0 0,0 0,0 0,0 0,0 0,0 0,0 0,0 0,-1 0,1-1,0 1,-1 0,1-1,0 1,-1-1,1 1,-1-1,1 1,-1-1,1 0,-1 0,1 0,-1 0,-1 0,-7-1,0 0,0 0,-12-4,-4 0,-23 2,-69 4,-33-2,103-5,-64-17,68 14,-17-7,38 9,0 2,-37-5,48 8,-1 0,2-1,-15-4,15 3,1 1,-1 0,0 1,-14-1,-304 1,163 4,103-3,-74 3,39 13,96-15,0 1,0-1,0 1,0 0,1 0,-1 0,0 0,0 0,1 0,-1 0,0 1,1-1,0 0,-1 1,1-1,0 1,0 0,-1-1,2 1,-1 0,0 0,-1 1,-1 8,-1-1,-3 22,3-10,3-21,1 0,-1 1,1-1,-1 0,1 1,0-1,0 1,0-1,0 1,0-1,0 1,0-1,0 0,1 1,-1-1,0 1,1-1,-1 0,1 1,0-1,0 0,-1 1,1-1,0 0,0 0,2 1,-1 0,1-1,0 0,0 0,0 0,0 0,1 0,-1 0,0-1,0 0,0 1,0-1,4-1,971-2,-966 4,0 1,1-1,-1 2,23 7,16 3,4-2,-24-5,-1 0,59 2,259-8,-340-1,0 0,0 0,0-1,0 0,0 0,0-1,-1 0,1 0,-1-1,0 1,0-1,0-1,-1 0,1 1,-1-2,-1 1,1-1,-1 0,0 0,0 0,-1 0,1-1,-2 0,1 0,-1 0,0 0,-1 0,0-1,0 1,0-1,-1 1,0-16,-1 21,-1 0,1 0,-1 0,1 0,-1 0,0 0,0 0,0 0,0 1,0-1,0 0,0 1,-1-1,1 0,-3-1,-28-17,3 3,25 14,-1 0,0 0,0 1,0 0,0-1,0 2,0-1,-1 1,1-1,-1 1,1 1,-1-1,-10 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23T00:00:19.207"/>
    </inkml:context>
    <inkml:brush xml:id="br0">
      <inkml:brushProperty name="width" value="0.1" units="cm"/>
      <inkml:brushProperty name="height" value="0.2" units="cm"/>
      <inkml:brushProperty name="color" value="#FFC28B"/>
      <inkml:brushProperty name="tip" value="rectangle"/>
      <inkml:brushProperty name="rasterOp" value="maskPen"/>
      <inkml:brushProperty name="ignorePressure" value="1"/>
    </inkml:brush>
  </inkml:definitions>
  <inkml:trace contextRef="#ctx0" brushRef="#br0">0 81,'15'-5,"-1"-1,1 2,0 0,0 1,19-2,-10 2,129-20,1 7,247 5,-131 35,80 0,390-24,-718 1,34 6,17 1,283-7,-170-2,-180 1,0 1,0-1,0 1,0 1,-1-1,1 1,0 0,-1 0,1 1,-1-1,1 1,-1 1,0-1,-1 1,1-1,0 2,4 4,-9-9,1 0,-1 1,0-1,1 0,-1 0,0 1,0-1,1 0,-1 1,0-1,0 0,1 0,-1 1,0-1,0 0,0 1,0-1,1 1,-1-1,0 0,0 1,0-1,0 0,0 1,0-1,0 1,0-1,0 0,0 1,0-1,0 1,-1-1,1 0,0 1,0-1,0 0,0 1,-1-1,1 0,0 1,0-1,-1 0,1 0,0 1,0-1,-1 0,1 0,0 1,-1-1,1 0,0 0,-1 0,1 0,0 1,-1-1,1 0,-1 0,1 0,0 0,-1 0,1 0,0 0,-1 0,0 0,-31 2,28-2,-589 0,250-2,-1340 2,1665-1,0 0,-18-5,18 2,-35-1,43 5,-2 0,0-1,0 2,-20 3,30-4,-1 1,1 0,0-1,0 1,0 0,0 0,0 0,0 0,1 0,-1 1,-3 2,5-3,-1 0,0 0,1 0,-1 0,1 0,-1 0,1 0,-1 0,1 1,0-1,-1 0,1 0,0 1,0-1,0 0,0 0,0 1,0-1,0 0,1 0,0 3,0-2,0 0,0 0,0 0,0 1,1-1,-1-1,1 1,0 0,-1 0,1 0,0-1,0 1,0-1,0 0,0 1,0-1,1 0,-1 0,0-1,1 1,-1 0,0-1,1 1,4-1,8 2,0-1,29-2,-29 0,17 0,164-9,6-17,-23-1,-105 11,-37 8,-1 1,1 2,61-2,125-8,-30 0,-155 15,183 3,-170 6,-37-5,0 0,21 0,314-17,-77 9,-157 7,-33-4,92 4,-170-1,1-1,-1 1,0 0,0 1,1-1,-1 1,0 0,0 0,0 0,-1 0,1 1,0-1,5 7,-8-8,1 0,-1 1,0 0,1-1,-1 1,0 0,0 0,0-1,-1 1,1 0,0 0,-1 0,1 0,-1 0,0 0,1 0,-1 0,0 0,0 0,0 0,-1 0,1 0,0 0,-1 0,0 0,1 0,-1 0,0 0,0 0,0 0,-1 2,-1-1,0 0,1-1,-1 1,0-1,0 1,0-1,-1 0,1 0,0-1,-1 1,1-1,-1 1,0-1,1 0,-6 0,-7 2,1-1,-21-1,-7 0,19-2,0 1,0 2,0 0,-40 10,43-7,0 0,0-2,-34 2,-67-6,45-1,-1061 2,1125 1,1 0,0 1,0 1,-22 7,-14 3,-8 0,29-7,0 0,0-2,-40 1,-299-6,352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4T22:05:31.044"/>
    </inkml:context>
    <inkml:brush xml:id="br0">
      <inkml:brushProperty name="width" value="0.1" units="cm"/>
      <inkml:brushProperty name="height" value="0.2" units="cm"/>
      <inkml:brushProperty name="color" value="#81CCFF"/>
      <inkml:brushProperty name="tip" value="rectangle"/>
      <inkml:brushProperty name="rasterOp" value="maskPen"/>
    </inkml:brush>
  </inkml:definitions>
  <inkml:trace contextRef="#ctx0" brushRef="#br0">1 27 1023,'0'0'0,"1"-5"0,2 1 0,1 1 0,1 0 0,0 0 0,2 0 0,0 0 0,1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4T22:05:31.402"/>
    </inkml:context>
    <inkml:brush xml:id="br0">
      <inkml:brushProperty name="width" value="0.1" units="cm"/>
      <inkml:brushProperty name="height" value="0.2" units="cm"/>
      <inkml:brushProperty name="color" value="#81CCFF"/>
      <inkml:brushProperty name="tip" value="rectangle"/>
      <inkml:brushProperty name="rasterOp" value="maskPen"/>
    </inkml:brush>
  </inkml:definitions>
  <inkml:trace contextRef="#ctx0" brushRef="#br0">1 82 1023,'25'-8'0,"-12"4"0,4-3 0,6 1 0,4-1 0,2 0 0,3-2 0,-1 1 0,1-1 0,-1 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4T22:05:31.819"/>
    </inkml:context>
    <inkml:brush xml:id="br0">
      <inkml:brushProperty name="width" value="0.1" units="cm"/>
      <inkml:brushProperty name="height" value="0.2" units="cm"/>
      <inkml:brushProperty name="color" value="#81CCFF"/>
      <inkml:brushProperty name="tip" value="rectangle"/>
      <inkml:brushProperty name="rasterOp" value="maskPen"/>
    </inkml:brush>
  </inkml:definitions>
  <inkml:trace contextRef="#ctx0" brushRef="#br0">1213 0 1023,'-125'43'304,"33"-9"267,0-5 0,-113 20-1,88-31-570,-131 2 0,186-18 508,0-3 0,-1-2 0,-64-13 0,107 11-556,46-3-1714,39 1 1702,1 2 1,119 9 0,-111 0 65,138-11 0,-180 0 870,-33 5-829,1 0 0,-1 1 0,1-1 0,-1 0 0,0 0-1,0 1 1,0-1 0,0 0 0,0 1 0,0-1-1,0 1 1,-1-1 0,1 1 0,0 0 0,-1-1 0,1 1-1,-1 0 1,1 0 0,-1 0 0,0 0 0,1 0-1,-1 1 1,0-1 0,0 0 0,-2 0 0,-8-3-90,0 1 1,-18-4-1,28 7 69,-171-18-233,82 12-1140,58 2-19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4T22:05:41.243"/>
    </inkml:context>
    <inkml:brush xml:id="br0">
      <inkml:brushProperty name="width" value="0.3" units="cm"/>
      <inkml:brushProperty name="height" value="0.6" units="cm"/>
      <inkml:brushProperty name="color" value="#81CCFF"/>
      <inkml:brushProperty name="tip" value="rectangle"/>
      <inkml:brushProperty name="rasterOp" value="maskPen"/>
    </inkml:brush>
  </inkml:definitions>
  <inkml:trace contextRef="#ctx0" brushRef="#br0">251 125 3071,'377'79'2016,"-290"-69"-2016,1-5 0,0-3 0,105-12 0,-57-7 0,177-45 0,105-28 1432,-414 89-1424,218-32 600,-278 26-608,-94 14 0,67-1 0,-292 40 0,4 32 0,-7 1 0,253-58 0,-132 4 0,218-23 0,-118 2 0,122-5 0,0-1 0,-49-10 0,54 4 0,30 8 0,0 0 0,0 0 0,0 0 0,0-1 0,-1 1 0,1 0 0,0 0 0,0 0 0,0-1 0,0 1 0,0 0 0,0 0 0,0-1 0,0 1 0,0 0 0,0 0 0,0 0 0,0-1 0,0 1 0,0 0 0,0 0 0,0-1 0,0 1 0,0 0 0,0 0 0,0-1 0,0 1 0,0 0 0,0 0 0,0 0 0,0-1 0,0 1 0,1 0 0,-1 0 0,0 0 0,0-1 0,0 1 0,0 0 0,1 0 0,-1 0 0,0 0 0,0 0 0,0-1 0,1 1 0,-1 0 0,0 0 0,0 0 0,0 0 0,1 0 0,-1 0 0,0 0 0,0 0 0,1 0 0,11-7 0,0 1 0,1 1 0,0 0 0,0 1 0,1 1 0,-1 0 0,16-1 0,82-2 0,22 10 0,154 25 0,-180-16 0,-84-10 0,28 2 0,-57-11 0,-6-1 0,-10-1 4,0 1-1,-1 1 1,-39-4-1,-73-1-18,51 5-48,-54-9-1724,-42-4 1646,178 19 113,-9 0-874,28 12-216,9 0 1507,0-1 0,1-1 0,44 10 0,-5-1 47,-18-6-436,1-2 0,1-2 0,-1-3 0,1-1 0,58-3 0,251-28 0,-334 23 0,361-52 0,-345 48 0,0 1 0,63 1 0,-35 2-475,-49 1 223,0 1-1,0 0 0,0 2 0,0 1 0,28 5 0,-9 2 253,0-2 0,0-2 0,0-1 0,60-2 0,-18-12 0,-55 6 0,30-1 0,-47 5 0,1 0 0,0 1 0,0 0 0,0 1 0,-1 0 0,16 5 0,8 7 0,-24-10 0,0 0 0,0 0 0,0-1 0,1-1 0,-1 1 0,14 1 0,-15-4 0,-1 1 0,1 1 0,0-1 0,-1 1 0,1 1 0,7 3 0,-13-5 0,1 0 0,0 0 0,0 0 0,0 0 0,0 0 0,0-1 0,0 1 0,0-1 0,0 0 0,0 0 0,4 0 0,29-4 249,-1-1 0,1-2 0,56-18 0,97-52 747,-160 64-996,1 2 0,0 1 0,56-10 0,95-1 0,-162 20 0,-2 0 0,0 0 0,32 4 0,-29 0 0,33 9 0,-38-8 0,0-1 0,30 3 0,134-6 0,-162-1 0,33-6 0,-41 5 0,0 0 0,-1 1 0,1 0 0,0 0 0,-1 1 0,1 0 0,0 0 0,-1 1 0,1 1 0,0-1 0,-1 1 0,15 5 0,10 6 0,-22-9 0,-1 0 0,1 1 0,-1 0 0,15 10 0,-22-12 0,0-1 0,1 0 0,0 0 0,0 1 0,1-1-16,0 0-1,1 0 1,0 0-1,-1-1 1,1 0-1,0 0 1,0 0-1,0-1 1,7-1 148,-14-1-167,1 1 0,-1-1 0,0 0-1,1 0 1,-1 1 0,0-1-1,0 1 1,0-1 0,0 1 0,0-1-1,0 1 1,-1 0 0,1-1 0,0 1-1,-1 0 1,1 0 0,-1 0-1,1 0 1,-1 0 0,1 0 0,-1 0-1,0 1 1,0-1 0,-2 0-1,-3-1-231,0 1-1,-1 0 0,-14-1 0,18 2 245,-26 0 23,0 2 0,0 1 0,0 2 0,1 1 0,0 1 0,-46 17 0,-73 16 0,44-16 0,90-22 0,1-1 0,-1 0 0,0-1 0,1-1 0,-20-2 0,14 0 279,0 2 0,-1 0 0,-26 3 0,27-1 13,-1 0 0,-24-3 0,-4-6-292,27 4 0,-1 1 0,-23 0 0,-18 6 0,37-1 0,1-1 0,-26-3 0,3-1 374,-61 4-1,75 1-116,-1-1 0,1-2 0,0-1 0,-51-11 0,-2-12-238,53 14-20,0 2 1,-1 1-1,-41-4 0,58 11 1,1 2 0,-1 0 0,1 1 0,-1 1 0,1 0 0,0 1 0,0 1 0,1 1 0,-24 11 0,-70 19 0,47-16 0,50-15 8,2-2-22,0 1 0,0-1-1,0-1 1,-13 2-1,53 9-1913,16-7 1928,1-3 0,50-2 0,-68-1 0,-2-1 0,38-7 0,-45 5 0,0 0 0,0 1 0,0 2 0,23 0 0,-25 2-9,0-1 1,1 0-1,-1-2 0,0 0 0,1-1 0,-1-1 0,0 0 0,29-11 0,-34 9-843,0 0 0,0-1 0,22-15 0,-27 16 340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4T22:06:01.588"/>
    </inkml:context>
    <inkml:brush xml:id="br0">
      <inkml:brushProperty name="width" value="0.3" units="cm"/>
      <inkml:brushProperty name="height" value="0.6" units="cm"/>
      <inkml:brushProperty name="color" value="#81CCFF"/>
      <inkml:brushProperty name="tip" value="rectangle"/>
      <inkml:brushProperty name="rasterOp" value="maskPen"/>
    </inkml:brush>
  </inkml:definitions>
  <inkml:trace contextRef="#ctx0" brushRef="#br0">1808 8 1023,'0'0'7995,"-6"-1"-7830,-20-3-525,1 2 0,-1 1-1,0 2 1,-32 3 0,22-1 169,-182 24 191,170-20 0,2-3 0,-49-1 0,23-2 0,-3 5 0,49-3 0,0-1 0,-1-1 0,-46-5 0,34 1 0,-63 0 0,5 2 0,67-1 0,-1 1 0,-30-5 0,38 2 0,0 1 0,0 2 0,0 0 0,0 1 0,0 2 0,0 0 0,0 2 0,0 0 0,-29 10 0,31-9 0,0-2 0,0 0 0,0-1 0,0-1 0,-26-2 0,-53 2 0,95 0 0,-1-2 0,-5 0 0,5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4T22:06:15.520"/>
    </inkml:context>
    <inkml:brush xml:id="br0">
      <inkml:brushProperty name="width" value="0.3" units="cm"/>
      <inkml:brushProperty name="height" value="0.6" units="cm"/>
      <inkml:brushProperty name="color" value="#81CCFF"/>
      <inkml:brushProperty name="tip" value="rectangle"/>
      <inkml:brushProperty name="rasterOp" value="maskPen"/>
    </inkml:brush>
  </inkml:definitions>
  <inkml:trace contextRef="#ctx0" brushRef="#br0">0 197 3071,'1'0'2000,"3"-1"-1984,1-1-16,-1 1 0,29-7 0,-19 5 0,1 0 0,16-1 0,16-2 0,-34 4 0,0 1 0,1 0 0,-1 1 0,0 1 0,23 3 0,-18-1 0,0-2 0,22 0 0,143-22 0,-158 16 0,-15 3 0,0 0 0,1 0 0,-1 1 0,14 0 0,2 2 0,0-2 0,0 0 0,0-2 0,45-9 0,-43 6 0,52-2 0,-53 6 0,0 0 0,38-10 0,-51 8 0,1 1 0,0 0 0,1 1 0,-1 0 0,0 2 0,23 1 0,89 1 0,-80-2 0,52-1 0,99 3 0,-68 0 0,-37-9 0,9-2 0,2 0 0,-91 8 0,-1 0 0,0-1 0,0-1 0,1 0 0,21-10 0,29-6 0,-35 13 0,-16 2 0,0 1 0,0 1 0,0 0 0,0 1 0,0 0 0,0 0 0,0 2 0,1-1 0,22 6 0,-28-5 0,-6-1 0,12 8 0,-9-5 0,-1 0 0,1 1 0,-1-1 0,-1 1 0,1 0 0,-1 0 0,1 0 0,-1 0 0,3 9 0,3 3 0,-5-12 0,0 0 0,0 0 0,1 0 0,-1-1 0,1 1 0,0-1 0,0 0 0,0 0 0,0-1 0,1 1 0,-1-1 0,1 0 0,7 2 0,-2-2 0,1 0 0,0-1 0,-1 0 0,17-1 0,-23 0 0,1 1 0,-1 0 0,-4 0 0,0 0 0,0 1 0,0-1 0,0 0 0,0 0 0,0 1 0,-1-1 0,1 0 0,0 0 0,-1 0 0,1 1 0,-1-1 0,0 0 0,1 0 0,-1 0 0,0 0 0,-12 13 1883,-109-20-3544,-2 1 940,73 2 223,0 2 1,-74 7-1,105-3 429,-1-2 0,-39-1-1,37-3-970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5AFB4B-6DB7-41A0-A2AD-30FD71E5AC33}" type="datetimeFigureOut">
              <a:rPr lang="en-US" smtClean="0"/>
              <a:t>4/28/21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EF370-0C67-4598-9618-6244AECABF69}" type="slidenum">
              <a:rPr lang="en-US" smtClean="0"/>
              <a:t>‹#›</a:t>
            </a:fld>
            <a:endParaRPr lang="en-US"/>
          </a:p>
        </p:txBody>
      </p:sp>
    </p:spTree>
    <p:extLst>
      <p:ext uri="{BB962C8B-B14F-4D97-AF65-F5344CB8AC3E}">
        <p14:creationId xmlns:p14="http://schemas.microsoft.com/office/powerpoint/2010/main" val="399986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FEF370-0C67-4598-9618-6244AECABF69}" type="slidenum">
              <a:rPr lang="en-US" smtClean="0"/>
              <a:t>3</a:t>
            </a:fld>
            <a:endParaRPr lang="en-US"/>
          </a:p>
        </p:txBody>
      </p:sp>
    </p:spTree>
    <p:extLst>
      <p:ext uri="{BB962C8B-B14F-4D97-AF65-F5344CB8AC3E}">
        <p14:creationId xmlns:p14="http://schemas.microsoft.com/office/powerpoint/2010/main" val="3273678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the way logistic did great</a:t>
            </a:r>
          </a:p>
          <a:p>
            <a:r>
              <a:rPr lang="en-US"/>
              <a:t>The AUC metric compared to all other scores.</a:t>
            </a:r>
          </a:p>
        </p:txBody>
      </p:sp>
      <p:sp>
        <p:nvSpPr>
          <p:cNvPr id="4" name="Slide Number Placeholder 3"/>
          <p:cNvSpPr>
            <a:spLocks noGrp="1"/>
          </p:cNvSpPr>
          <p:nvPr>
            <p:ph type="sldNum" sz="quarter" idx="5"/>
          </p:nvPr>
        </p:nvSpPr>
        <p:spPr/>
        <p:txBody>
          <a:bodyPr/>
          <a:lstStyle/>
          <a:p>
            <a:fld id="{41FEF370-0C67-4598-9618-6244AECABF69}" type="slidenum">
              <a:rPr lang="en-US" smtClean="0"/>
              <a:t>12</a:t>
            </a:fld>
            <a:endParaRPr lang="en-US"/>
          </a:p>
        </p:txBody>
      </p:sp>
    </p:spTree>
    <p:extLst>
      <p:ext uri="{BB962C8B-B14F-4D97-AF65-F5344CB8AC3E}">
        <p14:creationId xmlns:p14="http://schemas.microsoft.com/office/powerpoint/2010/main" val="4178949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FEF370-0C67-4598-9618-6244AECABF69}" type="slidenum">
              <a:rPr lang="en-US" smtClean="0"/>
              <a:t>13</a:t>
            </a:fld>
            <a:endParaRPr lang="en-US"/>
          </a:p>
        </p:txBody>
      </p:sp>
    </p:spTree>
    <p:extLst>
      <p:ext uri="{BB962C8B-B14F-4D97-AF65-F5344CB8AC3E}">
        <p14:creationId xmlns:p14="http://schemas.microsoft.com/office/powerpoint/2010/main" val="16430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FEF370-0C67-4598-9618-6244AECABF69}" type="slidenum">
              <a:rPr lang="en-US" smtClean="0"/>
              <a:t>4</a:t>
            </a:fld>
            <a:endParaRPr lang="en-US"/>
          </a:p>
        </p:txBody>
      </p:sp>
    </p:spTree>
    <p:extLst>
      <p:ext uri="{BB962C8B-B14F-4D97-AF65-F5344CB8AC3E}">
        <p14:creationId xmlns:p14="http://schemas.microsoft.com/office/powerpoint/2010/main" val="405892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FEF370-0C67-4598-9618-6244AECABF69}" type="slidenum">
              <a:rPr lang="en-US" smtClean="0"/>
              <a:t>5</a:t>
            </a:fld>
            <a:endParaRPr lang="en-US"/>
          </a:p>
        </p:txBody>
      </p:sp>
    </p:spTree>
    <p:extLst>
      <p:ext uri="{BB962C8B-B14F-4D97-AF65-F5344CB8AC3E}">
        <p14:creationId xmlns:p14="http://schemas.microsoft.com/office/powerpoint/2010/main" val="1683984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levels of data present and why you did not show the lowest levels of data</a:t>
            </a:r>
          </a:p>
          <a:p>
            <a:endParaRPr lang="en-US" dirty="0"/>
          </a:p>
          <a:p>
            <a:r>
              <a:rPr lang="en-US" dirty="0"/>
              <a:t>HIERARCHIAL STRUCTURE OF DATA</a:t>
            </a:r>
          </a:p>
        </p:txBody>
      </p:sp>
      <p:sp>
        <p:nvSpPr>
          <p:cNvPr id="4" name="Slide Number Placeholder 3"/>
          <p:cNvSpPr>
            <a:spLocks noGrp="1"/>
          </p:cNvSpPr>
          <p:nvPr>
            <p:ph type="sldNum" sz="quarter" idx="5"/>
          </p:nvPr>
        </p:nvSpPr>
        <p:spPr/>
        <p:txBody>
          <a:bodyPr/>
          <a:lstStyle/>
          <a:p>
            <a:fld id="{41FEF370-0C67-4598-9618-6244AECABF69}" type="slidenum">
              <a:rPr lang="en-US" smtClean="0"/>
              <a:t>6</a:t>
            </a:fld>
            <a:endParaRPr lang="en-US"/>
          </a:p>
        </p:txBody>
      </p:sp>
    </p:spTree>
    <p:extLst>
      <p:ext uri="{BB962C8B-B14F-4D97-AF65-F5344CB8AC3E}">
        <p14:creationId xmlns:p14="http://schemas.microsoft.com/office/powerpoint/2010/main" val="2527225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B1B1B"/>
                </a:solidFill>
                <a:effectLst/>
                <a:latin typeface="Verdana" panose="020B0604030504040204" pitchFamily="34" charset="0"/>
              </a:rPr>
              <a:t>CCS can be used to identify populations for disease- or procedure-specific studies – The type of procedure a member has gone through reveals information about the condition of the member and thus it can have effect on the transportation issue.</a:t>
            </a:r>
          </a:p>
          <a:p>
            <a:endParaRPr lang="en-US" b="0" i="0" dirty="0">
              <a:solidFill>
                <a:srgbClr val="1B1B1B"/>
              </a:solidFill>
              <a:effectLst/>
              <a:latin typeface="Verdana" panose="020B0604030504040204" pitchFamily="34" charset="0"/>
            </a:endParaRPr>
          </a:p>
          <a:p>
            <a:pPr algn="l">
              <a:buFont typeface="Arial" panose="020B0604020202020204" pitchFamily="34" charset="0"/>
              <a:buChar char="•"/>
            </a:pPr>
            <a:r>
              <a:rPr lang="en-US" b="0" i="0" dirty="0">
                <a:solidFill>
                  <a:srgbClr val="24292E"/>
                </a:solidFill>
                <a:effectLst/>
                <a:latin typeface="-apple-system"/>
              </a:rPr>
              <a:t>A binary indicator - whether the member used any of the CCS service</a:t>
            </a:r>
          </a:p>
          <a:p>
            <a:pPr algn="l">
              <a:buFont typeface="Arial" panose="020B0604020202020204" pitchFamily="34" charset="0"/>
              <a:buChar char="•"/>
            </a:pPr>
            <a:r>
              <a:rPr lang="en-US" b="0" i="0" dirty="0">
                <a:solidFill>
                  <a:srgbClr val="24292E"/>
                </a:solidFill>
                <a:effectLst/>
                <a:latin typeface="-apple-system"/>
              </a:rPr>
              <a:t>Total number of diagnoses services a member has availed</a:t>
            </a:r>
          </a:p>
          <a:p>
            <a:endParaRPr lang="en-US" b="0" i="0" dirty="0">
              <a:solidFill>
                <a:srgbClr val="1B1B1B"/>
              </a:solidFill>
              <a:effectLst/>
              <a:latin typeface="Verdana" panose="020B0604030504040204" pitchFamily="34" charset="0"/>
            </a:endParaRPr>
          </a:p>
          <a:p>
            <a:r>
              <a:rPr lang="en-US" b="0" i="0" dirty="0">
                <a:solidFill>
                  <a:srgbClr val="4D5156"/>
                </a:solidFill>
                <a:effectLst/>
                <a:latin typeface="Roboto"/>
              </a:rPr>
              <a:t>All Health Care Financing Administration Common Procedure Coding System procedure codes are assigned to a BETOS category.</a:t>
            </a:r>
          </a:p>
          <a:p>
            <a:r>
              <a:rPr lang="en-US" b="0" i="0" dirty="0">
                <a:solidFill>
                  <a:srgbClr val="24292E"/>
                </a:solidFill>
                <a:effectLst/>
                <a:latin typeface="-apple-system"/>
              </a:rPr>
              <a:t>The type of tests conducted on the member provides insights into the medical conditions that may affect chances of facing transportation issues. What kind of tests were done on the patient, the medical equipment used etc.</a:t>
            </a:r>
          </a:p>
          <a:p>
            <a:endParaRPr lang="en-US" b="0" i="0" dirty="0">
              <a:solidFill>
                <a:srgbClr val="24292E"/>
              </a:solidFill>
              <a:effectLst/>
              <a:latin typeface="-apple-system"/>
            </a:endParaRPr>
          </a:p>
          <a:p>
            <a:pPr algn="l">
              <a:buFont typeface="Arial" panose="020B0604020202020204" pitchFamily="34" charset="0"/>
              <a:buChar char="•"/>
            </a:pPr>
            <a:r>
              <a:rPr lang="en-US" b="0" i="0" dirty="0" err="1">
                <a:solidFill>
                  <a:srgbClr val="24292E"/>
                </a:solidFill>
                <a:effectLst/>
                <a:latin typeface="-apple-system"/>
              </a:rPr>
              <a:t>yes_no</a:t>
            </a:r>
            <a:r>
              <a:rPr lang="en-US" b="0" i="0" dirty="0">
                <a:solidFill>
                  <a:srgbClr val="24292E"/>
                </a:solidFill>
                <a:effectLst/>
                <a:latin typeface="-apple-system"/>
              </a:rPr>
              <a:t> - binary indicator - did the member use any service in each category</a:t>
            </a:r>
          </a:p>
          <a:p>
            <a:pPr algn="l">
              <a:buFont typeface="Arial" panose="020B0604020202020204" pitchFamily="34" charset="0"/>
              <a:buChar char="•"/>
            </a:pPr>
            <a:r>
              <a:rPr lang="en-US" b="0" i="0" dirty="0" err="1">
                <a:solidFill>
                  <a:srgbClr val="24292E"/>
                </a:solidFill>
                <a:effectLst/>
                <a:latin typeface="-apple-system"/>
              </a:rPr>
              <a:t>yes_no_sum</a:t>
            </a:r>
            <a:r>
              <a:rPr lang="en-US" b="0" i="0" dirty="0">
                <a:solidFill>
                  <a:srgbClr val="24292E"/>
                </a:solidFill>
                <a:effectLst/>
                <a:latin typeface="-apple-system"/>
              </a:rPr>
              <a:t> - total services a member used across all the categories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err="1">
                <a:solidFill>
                  <a:srgbClr val="24292E"/>
                </a:solidFill>
                <a:effectLst/>
                <a:latin typeface="-apple-system"/>
              </a:rPr>
              <a:t>pmpm_sum</a:t>
            </a:r>
            <a:r>
              <a:rPr lang="en-US" b="0" i="0" dirty="0">
                <a:solidFill>
                  <a:srgbClr val="24292E"/>
                </a:solidFill>
                <a:effectLst/>
                <a:latin typeface="-apple-system"/>
              </a:rPr>
              <a:t> - sum of PMPM for all the services the member used in each category.</a:t>
            </a:r>
          </a:p>
          <a:p>
            <a:endParaRPr lang="en-US" b="0" i="0" dirty="0">
              <a:solidFill>
                <a:srgbClr val="24292E"/>
              </a:solidFill>
              <a:effectLst/>
              <a:latin typeface="-apple-system"/>
            </a:endParaRPr>
          </a:p>
          <a:p>
            <a:endParaRPr lang="en-US" b="0" i="0" dirty="0">
              <a:solidFill>
                <a:srgbClr val="24292E"/>
              </a:solidFill>
              <a:effectLst/>
              <a:latin typeface="-apple-system"/>
            </a:endParaRPr>
          </a:p>
          <a:p>
            <a:r>
              <a:rPr lang="en-US" b="0" i="0" dirty="0">
                <a:solidFill>
                  <a:srgbClr val="24292E"/>
                </a:solidFill>
                <a:effectLst/>
                <a:latin typeface="-apple-system"/>
              </a:rPr>
              <a:t>These share information about the </a:t>
            </a:r>
            <a:r>
              <a:rPr lang="en-US" b="0" i="0" dirty="0" err="1">
                <a:solidFill>
                  <a:srgbClr val="24292E"/>
                </a:solidFill>
                <a:effectLst/>
                <a:latin typeface="-apple-system"/>
              </a:rPr>
              <a:t>pmpm</a:t>
            </a:r>
            <a:r>
              <a:rPr lang="en-US" b="0" i="0" dirty="0">
                <a:solidFill>
                  <a:srgbClr val="24292E"/>
                </a:solidFill>
                <a:effectLst/>
                <a:latin typeface="-apple-system"/>
              </a:rPr>
              <a:t> cost of visits to each medical room. While this is actually a continous attribute, I have presented plot of just the count of number of visits.</a:t>
            </a:r>
          </a:p>
          <a:p>
            <a:endParaRPr lang="en-US" b="0" i="0" dirty="0">
              <a:solidFill>
                <a:srgbClr val="24292E"/>
              </a:solidFill>
              <a:effectLst/>
              <a:latin typeface="-apple-system"/>
            </a:endParaRPr>
          </a:p>
          <a:p>
            <a:endParaRPr lang="en-US" b="0" i="0" dirty="0">
              <a:solidFill>
                <a:srgbClr val="24292E"/>
              </a:solidFill>
              <a:effectLst/>
              <a:latin typeface="-apple-system"/>
            </a:endParaRPr>
          </a:p>
          <a:p>
            <a:endParaRPr lang="en-US" b="0" i="0" dirty="0">
              <a:solidFill>
                <a:srgbClr val="1B1B1B"/>
              </a:solidFill>
              <a:effectLst/>
              <a:latin typeface="Verdana" panose="020B0604030504040204" pitchFamily="34" charset="0"/>
            </a:endParaRPr>
          </a:p>
          <a:p>
            <a:r>
              <a:rPr lang="en-US" dirty="0"/>
              <a:t>WHAT PROBLEM STATEMENT, THR CREATIVITY, MAJOT CHALLENGES, AND LET THEM KNOW HOW DIFFICULT THIS WAS. </a:t>
            </a:r>
          </a:p>
          <a:p>
            <a:r>
              <a:rPr lang="en-US" dirty="0"/>
              <a:t>SPENT SHOURS AND UNDERSTOOD THE FEATURES. DATA SIZE, WE HAD LIMITED TIME</a:t>
            </a:r>
          </a:p>
        </p:txBody>
      </p:sp>
      <p:sp>
        <p:nvSpPr>
          <p:cNvPr id="4" name="Slide Number Placeholder 3"/>
          <p:cNvSpPr>
            <a:spLocks noGrp="1"/>
          </p:cNvSpPr>
          <p:nvPr>
            <p:ph type="sldNum" sz="quarter" idx="5"/>
          </p:nvPr>
        </p:nvSpPr>
        <p:spPr/>
        <p:txBody>
          <a:bodyPr/>
          <a:lstStyle/>
          <a:p>
            <a:fld id="{41FEF370-0C67-4598-9618-6244AECABF69}" type="slidenum">
              <a:rPr lang="en-US" smtClean="0"/>
              <a:t>7</a:t>
            </a:fld>
            <a:endParaRPr lang="en-US"/>
          </a:p>
        </p:txBody>
      </p:sp>
    </p:spTree>
    <p:extLst>
      <p:ext uri="{BB962C8B-B14F-4D97-AF65-F5344CB8AC3E}">
        <p14:creationId xmlns:p14="http://schemas.microsoft.com/office/powerpoint/2010/main" val="556949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connecting with them – high NA values</a:t>
            </a:r>
          </a:p>
        </p:txBody>
      </p:sp>
      <p:sp>
        <p:nvSpPr>
          <p:cNvPr id="4" name="Slide Number Placeholder 3"/>
          <p:cNvSpPr>
            <a:spLocks noGrp="1"/>
          </p:cNvSpPr>
          <p:nvPr>
            <p:ph type="sldNum" sz="quarter" idx="5"/>
          </p:nvPr>
        </p:nvSpPr>
        <p:spPr/>
        <p:txBody>
          <a:bodyPr/>
          <a:lstStyle/>
          <a:p>
            <a:fld id="{41FEF370-0C67-4598-9618-6244AECABF69}" type="slidenum">
              <a:rPr lang="en-US" smtClean="0"/>
              <a:t>8</a:t>
            </a:fld>
            <a:endParaRPr lang="en-US"/>
          </a:p>
        </p:txBody>
      </p:sp>
    </p:spTree>
    <p:extLst>
      <p:ext uri="{BB962C8B-B14F-4D97-AF65-F5344CB8AC3E}">
        <p14:creationId xmlns:p14="http://schemas.microsoft.com/office/powerpoint/2010/main" val="2771499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FEF370-0C67-4598-9618-6244AECABF69}" type="slidenum">
              <a:rPr lang="en-US" smtClean="0"/>
              <a:t>9</a:t>
            </a:fld>
            <a:endParaRPr lang="en-US"/>
          </a:p>
        </p:txBody>
      </p:sp>
    </p:spTree>
    <p:extLst>
      <p:ext uri="{BB962C8B-B14F-4D97-AF65-F5344CB8AC3E}">
        <p14:creationId xmlns:p14="http://schemas.microsoft.com/office/powerpoint/2010/main" val="2194312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FEF370-0C67-4598-9618-6244AECABF69}" type="slidenum">
              <a:rPr lang="en-US" smtClean="0"/>
              <a:t>10</a:t>
            </a:fld>
            <a:endParaRPr lang="en-US"/>
          </a:p>
        </p:txBody>
      </p:sp>
    </p:spTree>
    <p:extLst>
      <p:ext uri="{BB962C8B-B14F-4D97-AF65-F5344CB8AC3E}">
        <p14:creationId xmlns:p14="http://schemas.microsoft.com/office/powerpoint/2010/main" val="1827277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Initially built random forest for each set of features</a:t>
            </a:r>
          </a:p>
          <a:p>
            <a:r>
              <a:rPr lang="en-US"/>
              <a:t>Selected top performers – Because of this we lost the interaction effect of attributes, decision due to time and resource constraint</a:t>
            </a:r>
          </a:p>
          <a:p>
            <a:endParaRPr lang="en-US"/>
          </a:p>
          <a:p>
            <a:endParaRPr lang="en-US"/>
          </a:p>
          <a:p>
            <a:r>
              <a:rPr lang="en-US" b="0" i="0">
                <a:solidFill>
                  <a:srgbClr val="24292E"/>
                </a:solidFill>
                <a:effectLst/>
                <a:latin typeface="-apple-system"/>
              </a:rPr>
              <a:t>Class imbalance problem - employed</a:t>
            </a:r>
          </a:p>
          <a:p>
            <a:pPr algn="l">
              <a:buFont typeface="Arial" panose="020B0604020202020204" pitchFamily="34" charset="0"/>
              <a:buChar char="•"/>
            </a:pPr>
            <a:endParaRPr lang="en-US" b="0" i="0">
              <a:solidFill>
                <a:srgbClr val="24292E"/>
              </a:solidFill>
              <a:effectLst/>
              <a:latin typeface="-apple-system"/>
            </a:endParaRPr>
          </a:p>
          <a:p>
            <a:pPr algn="l">
              <a:buFont typeface="Arial" panose="020B0604020202020204" pitchFamily="34" charset="0"/>
              <a:buChar char="•"/>
            </a:pPr>
            <a:r>
              <a:rPr lang="en-US" b="0" i="0">
                <a:solidFill>
                  <a:srgbClr val="24292E"/>
                </a:solidFill>
                <a:effectLst/>
                <a:latin typeface="-apple-system"/>
              </a:rPr>
              <a:t>Google Cloud Platform and H20 driverless AI for training multiple models</a:t>
            </a:r>
          </a:p>
          <a:p>
            <a:pPr algn="l">
              <a:buFont typeface="Arial" panose="020B0604020202020204" pitchFamily="34" charset="0"/>
              <a:buChar char="•"/>
            </a:pPr>
            <a:r>
              <a:rPr lang="en-US">
                <a:solidFill>
                  <a:srgbClr val="24292E"/>
                </a:solidFill>
                <a:latin typeface="-apple-system"/>
              </a:rPr>
              <a:t>Parameters for final model</a:t>
            </a:r>
          </a:p>
          <a:p>
            <a:pPr algn="l">
              <a:buFont typeface="Arial" panose="020B0604020202020204" pitchFamily="34" charset="0"/>
              <a:buChar char="•"/>
            </a:pPr>
            <a:r>
              <a:rPr lang="en-US" b="0" i="0">
                <a:solidFill>
                  <a:srgbClr val="24292E"/>
                </a:solidFill>
                <a:effectLst/>
                <a:latin typeface="-apple-system"/>
              </a:rPr>
              <a:t>Data sp</a:t>
            </a:r>
            <a:r>
              <a:rPr lang="en-US">
                <a:solidFill>
                  <a:srgbClr val="24292E"/>
                </a:solidFill>
                <a:latin typeface="-apple-system"/>
              </a:rPr>
              <a:t>lit</a:t>
            </a:r>
          </a:p>
          <a:p>
            <a:pPr algn="l">
              <a:buFont typeface="Arial" panose="020B0604020202020204" pitchFamily="34" charset="0"/>
              <a:buChar char="•"/>
            </a:pPr>
            <a:r>
              <a:rPr lang="en-US" b="0" i="0">
                <a:solidFill>
                  <a:srgbClr val="24292E"/>
                </a:solidFill>
                <a:effectLst/>
                <a:latin typeface="-apple-system"/>
              </a:rPr>
              <a:t>Just 138 features</a:t>
            </a:r>
          </a:p>
          <a:p>
            <a:pPr algn="l">
              <a:buFont typeface="Arial" panose="020B0604020202020204" pitchFamily="34" charset="0"/>
              <a:buChar char="•"/>
            </a:pPr>
            <a:r>
              <a:rPr lang="en-US">
                <a:solidFill>
                  <a:srgbClr val="24292E"/>
                </a:solidFill>
                <a:latin typeface="-apple-system"/>
              </a:rPr>
              <a:t>Base accuracy was 85% </a:t>
            </a:r>
          </a:p>
          <a:p>
            <a:pPr algn="l">
              <a:buFont typeface="Arial" panose="020B0604020202020204" pitchFamily="34" charset="0"/>
              <a:buChar char="•"/>
            </a:pPr>
            <a:r>
              <a:rPr lang="en-US" b="0" i="0">
                <a:solidFill>
                  <a:srgbClr val="24292E"/>
                </a:solidFill>
                <a:effectLst/>
                <a:latin typeface="-apple-system"/>
              </a:rPr>
              <a:t>Final model AUC 0.77 and 72.5% </a:t>
            </a:r>
            <a:r>
              <a:rPr lang="en-US">
                <a:solidFill>
                  <a:srgbClr val="24292E"/>
                </a:solidFill>
                <a:latin typeface="-apple-system"/>
              </a:rPr>
              <a:t>accuracy on balanced class</a:t>
            </a:r>
            <a:endParaRPr lang="en-US" b="0" i="0">
              <a:solidFill>
                <a:srgbClr val="24292E"/>
              </a:solidFill>
              <a:effectLst/>
              <a:latin typeface="-apple-system"/>
            </a:endParaRPr>
          </a:p>
          <a:p>
            <a:endParaRPr lang="en-US"/>
          </a:p>
        </p:txBody>
      </p:sp>
      <p:sp>
        <p:nvSpPr>
          <p:cNvPr id="4" name="Slide Number Placeholder 3"/>
          <p:cNvSpPr>
            <a:spLocks noGrp="1"/>
          </p:cNvSpPr>
          <p:nvPr>
            <p:ph type="sldNum" sz="quarter" idx="5"/>
          </p:nvPr>
        </p:nvSpPr>
        <p:spPr/>
        <p:txBody>
          <a:bodyPr/>
          <a:lstStyle/>
          <a:p>
            <a:fld id="{41FEF370-0C67-4598-9618-6244AECABF69}" type="slidenum">
              <a:rPr lang="en-US" smtClean="0"/>
              <a:t>11</a:t>
            </a:fld>
            <a:endParaRPr lang="en-US"/>
          </a:p>
        </p:txBody>
      </p:sp>
    </p:spTree>
    <p:extLst>
      <p:ext uri="{BB962C8B-B14F-4D97-AF65-F5344CB8AC3E}">
        <p14:creationId xmlns:p14="http://schemas.microsoft.com/office/powerpoint/2010/main" val="2383323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623888" y="470006"/>
            <a:ext cx="7886700" cy="1512038"/>
          </a:xfrm>
        </p:spPr>
        <p:txBody>
          <a:bodyPr anchor="b"/>
          <a:lstStyle>
            <a:lvl1pPr>
              <a:defRPr sz="4500">
                <a:solidFill>
                  <a:schemeClr val="bg1"/>
                </a:solidFill>
              </a:defRPr>
            </a:lvl1pPr>
          </a:lstStyle>
          <a:p>
            <a:r>
              <a:rPr lang="en-US"/>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623888" y="2002285"/>
            <a:ext cx="7886700" cy="562570"/>
          </a:xfrm>
        </p:spPr>
        <p:txBody>
          <a:bodyPr>
            <a:normAutofit/>
          </a:bodyPr>
          <a:lstStyle>
            <a:lvl1pPr marL="0" indent="0">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623888" y="4409631"/>
            <a:ext cx="7886700" cy="297332"/>
          </a:xfrm>
        </p:spPr>
        <p:txBody>
          <a:bodyPr>
            <a:normAutofit/>
          </a:bodyPr>
          <a:lstStyle>
            <a:lvl1pPr marL="0" indent="0">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319696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16637642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29904835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182880" y="219456"/>
            <a:ext cx="8750808" cy="475488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1548156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Photo-2">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3"/>
            <a:ext cx="3145064" cy="2734967"/>
          </a:xfrm>
        </p:spPr>
        <p:txBody>
          <a:bodyPr anchor="t"/>
          <a:lstStyle>
            <a:lvl1pPr algn="l">
              <a:defRPr>
                <a:solidFill>
                  <a:schemeClr val="bg1"/>
                </a:solidFill>
              </a:defRPr>
            </a:lvl1pPr>
          </a:lstStyle>
          <a:p>
            <a:r>
              <a:rPr lang="en-US"/>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4572000" y="0"/>
            <a:ext cx="4572000" cy="514350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Tree>
    <p:extLst>
      <p:ext uri="{BB962C8B-B14F-4D97-AF65-F5344CB8AC3E}">
        <p14:creationId xmlns:p14="http://schemas.microsoft.com/office/powerpoint/2010/main" val="8308837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7"/>
            <a:ext cx="3887391" cy="520438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1" y="342900"/>
            <a:ext cx="2949178" cy="1200150"/>
          </a:xfrm>
        </p:spPr>
        <p:txBody>
          <a:bodyPr anchor="b"/>
          <a:lstStyle>
            <a:lvl1pPr>
              <a:defRPr sz="2400">
                <a:solidFill>
                  <a:schemeClr val="bg1"/>
                </a:solidFill>
              </a:defRPr>
            </a:lvl1pPr>
          </a:lstStyle>
          <a:p>
            <a:r>
              <a:rPr lang="en-US"/>
              <a:t>Header Goes Here</a:t>
            </a:r>
          </a:p>
        </p:txBody>
      </p:sp>
      <p:sp>
        <p:nvSpPr>
          <p:cNvPr id="3" name="Content Placeholder 2"/>
          <p:cNvSpPr>
            <a:spLocks noGrp="1"/>
          </p:cNvSpPr>
          <p:nvPr>
            <p:ph idx="1"/>
          </p:nvPr>
        </p:nvSpPr>
        <p:spPr>
          <a:xfrm>
            <a:off x="4144709" y="740569"/>
            <a:ext cx="4371831" cy="3655219"/>
          </a:xfrm>
        </p:spPr>
        <p:txBody>
          <a:bodyPr/>
          <a:lstStyle>
            <a:lvl1pPr>
              <a:defRPr sz="2400">
                <a:solidFill>
                  <a:srgbClr val="006747"/>
                </a:solidFill>
              </a:defRPr>
            </a:lvl1pPr>
            <a:lvl2pPr>
              <a:defRPr sz="2100">
                <a:solidFill>
                  <a:srgbClr val="006747"/>
                </a:solidFill>
              </a:defRPr>
            </a:lvl2pPr>
            <a:lvl3pPr>
              <a:defRPr sz="1800">
                <a:solidFill>
                  <a:srgbClr val="006747"/>
                </a:solidFill>
              </a:defRPr>
            </a:lvl3pPr>
            <a:lvl4pPr>
              <a:defRPr sz="1500">
                <a:solidFill>
                  <a:srgbClr val="006747"/>
                </a:solidFill>
              </a:defRPr>
            </a:lvl4pPr>
            <a:lvl5pPr>
              <a:defRPr sz="1500">
                <a:solidFill>
                  <a:srgbClr val="006747"/>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896207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6"/>
            <a:ext cx="9144000" cy="219159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0" y="342900"/>
            <a:ext cx="3099679" cy="1200150"/>
          </a:xfrm>
        </p:spPr>
        <p:txBody>
          <a:bodyPr anchor="b"/>
          <a:lstStyle>
            <a:lvl1pPr>
              <a:defRPr sz="2400">
                <a:solidFill>
                  <a:schemeClr val="bg1"/>
                </a:solidFill>
              </a:defRPr>
            </a:lvl1pPr>
          </a:lstStyle>
          <a:p>
            <a:r>
              <a:rPr lang="en-US"/>
              <a:t>Header Goes Here</a:t>
            </a:r>
          </a:p>
        </p:txBody>
      </p:sp>
      <p:sp>
        <p:nvSpPr>
          <p:cNvPr id="4" name="Text Placeholder 3"/>
          <p:cNvSpPr>
            <a:spLocks noGrp="1"/>
          </p:cNvSpPr>
          <p:nvPr>
            <p:ph type="body" sz="half" idx="2"/>
          </p:nvPr>
        </p:nvSpPr>
        <p:spPr>
          <a:xfrm>
            <a:off x="629841" y="2383604"/>
            <a:ext cx="4034626" cy="2208944"/>
          </a:xfrm>
        </p:spPr>
        <p:txBody>
          <a:bodyPr>
            <a:normAutofit/>
          </a:bodyPr>
          <a:lstStyle>
            <a:lvl1pPr marL="0" indent="0">
              <a:buNone/>
              <a:defRPr sz="18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5033963" y="-33338"/>
            <a:ext cx="3606800" cy="3732213"/>
          </a:xfrm>
        </p:spPr>
        <p:txBody>
          <a:bodyPr/>
          <a:lstStyle/>
          <a:p>
            <a:endParaRPr lang="en-US"/>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5033963" y="3871644"/>
            <a:ext cx="3606800" cy="453776"/>
          </a:xfrm>
        </p:spPr>
        <p:txBody>
          <a:bodyPr/>
          <a:lstStyle>
            <a:lvl1pPr marL="0" indent="0" algn="ctr">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Tree>
    <p:extLst>
      <p:ext uri="{BB962C8B-B14F-4D97-AF65-F5344CB8AC3E}">
        <p14:creationId xmlns:p14="http://schemas.microsoft.com/office/powerpoint/2010/main" val="1037602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lstStyle>
            <a:lvl1pPr>
              <a:defRPr sz="2400">
                <a:solidFill>
                  <a:srgbClr val="006747"/>
                </a:solidFill>
              </a:defRPr>
            </a:lvl1pPr>
          </a:lstStyle>
          <a:p>
            <a:r>
              <a:rPr lang="en-US"/>
              <a:t>Header Goes Here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578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6172" y="740569"/>
            <a:ext cx="2949178" cy="802480"/>
          </a:xfrm>
        </p:spPr>
        <p:txBody>
          <a:bodyPr anchor="b"/>
          <a:lstStyle>
            <a:lvl1pPr>
              <a:defRPr sz="2400">
                <a:solidFill>
                  <a:srgbClr val="006747"/>
                </a:solidFill>
              </a:defRPr>
            </a:lvl1pPr>
          </a:lstStyle>
          <a:p>
            <a:r>
              <a:rPr lang="en-US"/>
              <a:t>Header Goes Here</a:t>
            </a:r>
          </a:p>
        </p:txBody>
      </p:sp>
      <p:sp>
        <p:nvSpPr>
          <p:cNvPr id="4" name="Text Placeholder 3"/>
          <p:cNvSpPr>
            <a:spLocks noGrp="1"/>
          </p:cNvSpPr>
          <p:nvPr>
            <p:ph type="body" sz="half" idx="2"/>
          </p:nvPr>
        </p:nvSpPr>
        <p:spPr>
          <a:xfrm>
            <a:off x="5566172"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660663" y="740569"/>
            <a:ext cx="4627562" cy="3654425"/>
          </a:xfrm>
        </p:spPr>
        <p:txBody>
          <a:bodyPr/>
          <a:lstStyle/>
          <a:p>
            <a:endParaRPr lang="en-US"/>
          </a:p>
        </p:txBody>
      </p:sp>
    </p:spTree>
    <p:extLst>
      <p:ext uri="{BB962C8B-B14F-4D97-AF65-F5344CB8AC3E}">
        <p14:creationId xmlns:p14="http://schemas.microsoft.com/office/powerpoint/2010/main" val="4141946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109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623888" y="467360"/>
            <a:ext cx="7886700" cy="1087964"/>
          </a:xfrm>
        </p:spPr>
        <p:txBody>
          <a:bodyPr anchor="b"/>
          <a:lstStyle>
            <a:lvl1pPr algn="r">
              <a:defRPr sz="4500">
                <a:solidFill>
                  <a:schemeClr val="bg1"/>
                </a:solidFill>
              </a:defRPr>
            </a:lvl1pPr>
          </a:lstStyle>
          <a:p>
            <a:r>
              <a:rPr lang="en-US"/>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623888" y="1575565"/>
            <a:ext cx="7886700" cy="562570"/>
          </a:xfrm>
        </p:spPr>
        <p:txBody>
          <a:bodyPr>
            <a:normAutofit/>
          </a:bodyPr>
          <a:lstStyle>
            <a:lvl1pPr marL="0" indent="0" algn="r">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623888" y="2296351"/>
            <a:ext cx="7886700" cy="297332"/>
          </a:xfrm>
        </p:spPr>
        <p:txBody>
          <a:bodyPr>
            <a:normAutofit/>
          </a:bodyPr>
          <a:lstStyle>
            <a:lvl1pPr marL="0" indent="0" algn="r">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438533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432054" y="843534"/>
            <a:ext cx="8277606" cy="2379726"/>
          </a:xfrm>
        </p:spPr>
        <p:txBody>
          <a:bodyPr anchor="b">
            <a:normAutofit/>
          </a:bodyPr>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432054" y="3545586"/>
            <a:ext cx="8277606" cy="1110996"/>
          </a:xfrm>
        </p:spPr>
        <p:txBody>
          <a:bodyPr>
            <a:normAutofit/>
          </a:bodyPr>
          <a:lstStyle>
            <a:lvl1pPr marL="0" indent="0" algn="l">
              <a:buNone/>
              <a:defRPr sz="21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432054" y="4767263"/>
            <a:ext cx="2057400" cy="273844"/>
          </a:xfrm>
        </p:spPr>
        <p:txBody>
          <a:bodyPr/>
          <a:lstStyle/>
          <a:p>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6652260" y="4767263"/>
            <a:ext cx="2057400" cy="273844"/>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643158" y="260093"/>
            <a:ext cx="109728"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433989" y="3375901"/>
            <a:ext cx="8276022" cy="13716"/>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499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418657" y="0"/>
            <a:ext cx="8375585" cy="151410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425196" y="0"/>
            <a:ext cx="8366760" cy="150876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374126" y="590514"/>
            <a:ext cx="96012"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36676" y="411480"/>
            <a:ext cx="7626096" cy="884682"/>
          </a:xfrm>
        </p:spPr>
        <p:txBody>
          <a:bodyPr>
            <a:normAutofit/>
          </a:bodyPr>
          <a:lstStyle>
            <a:lvl1pPr>
              <a:defRPr sz="3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36676" y="1858518"/>
            <a:ext cx="7626096" cy="2770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836676" y="4767263"/>
            <a:ext cx="2057400" cy="273844"/>
          </a:xfrm>
        </p:spPr>
        <p:txBody>
          <a:bodyPr/>
          <a:lstStyle/>
          <a:p>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6405372" y="4767263"/>
            <a:ext cx="2057400" cy="273844"/>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9462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418658" y="3736066"/>
            <a:ext cx="8351217" cy="61722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374126" y="3838936"/>
            <a:ext cx="109728"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418338" y="480060"/>
            <a:ext cx="8167878" cy="3086100"/>
          </a:xfrm>
        </p:spPr>
        <p:txBody>
          <a:bodyPr anchor="b">
            <a:normAutofit/>
          </a:bodyPr>
          <a:lstStyle>
            <a:lvl1pPr>
              <a:defRPr sz="495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630936" y="3826764"/>
            <a:ext cx="7955280" cy="438912"/>
          </a:xfrm>
        </p:spPr>
        <p:txBody>
          <a:bodyPr anchor="ctr">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734893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418657" y="0"/>
            <a:ext cx="8375585" cy="151410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425196" y="0"/>
            <a:ext cx="8366760" cy="150876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374126" y="590514"/>
            <a:ext cx="96012"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836676" y="411480"/>
            <a:ext cx="7626096" cy="884682"/>
          </a:xfrm>
        </p:spPr>
        <p:txBody>
          <a:bodyPr>
            <a:normAutofit/>
          </a:bodyPr>
          <a:lstStyle>
            <a:lvl1pPr>
              <a:defRPr sz="3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836676" y="1858518"/>
            <a:ext cx="3703320" cy="2770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4759452" y="1858518"/>
            <a:ext cx="3703320" cy="2770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836676" y="4767263"/>
            <a:ext cx="2057400" cy="273844"/>
          </a:xfrm>
        </p:spPr>
        <p:txBody>
          <a:bodyPr/>
          <a:lstStyle/>
          <a:p>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6405372" y="4767263"/>
            <a:ext cx="2057400" cy="273844"/>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78654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418657" y="0"/>
            <a:ext cx="8375585" cy="151410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425196" y="0"/>
            <a:ext cx="8366760" cy="150876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374126" y="590514"/>
            <a:ext cx="96012"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836676" y="411480"/>
            <a:ext cx="7626096" cy="884682"/>
          </a:xfrm>
        </p:spPr>
        <p:txBody>
          <a:bodyPr>
            <a:normAutofit/>
          </a:bodyPr>
          <a:lstStyle>
            <a:lvl1pPr>
              <a:defRPr sz="3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836676" y="1779488"/>
            <a:ext cx="3703320" cy="617934"/>
          </a:xfrm>
        </p:spPr>
        <p:txBody>
          <a:bodyPr anchor="b"/>
          <a:lstStyle>
            <a:lvl1pPr marL="0" indent="0">
              <a:buNone/>
              <a:defRPr sz="1800" b="1" cap="none"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836676" y="2402766"/>
            <a:ext cx="3703320" cy="2226384"/>
          </a:xfrm>
        </p:spPr>
        <p:txBody>
          <a:bodyPr/>
          <a:lstStyle>
            <a:lvl1pPr>
              <a:defRPr sz="1800"/>
            </a:lvl1pPr>
            <a:lvl2pPr>
              <a:defRPr sz="1500"/>
            </a:lvl2pPr>
            <a:lvl3pPr>
              <a:defRPr sz="135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759452" y="1779488"/>
            <a:ext cx="3703320" cy="617934"/>
          </a:xfrm>
        </p:spPr>
        <p:txBody>
          <a:bodyPr anchor="b"/>
          <a:lstStyle>
            <a:lvl1pPr marL="0" indent="0">
              <a:buNone/>
              <a:defRPr sz="1800" b="1" cap="none"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759452" y="2402766"/>
            <a:ext cx="3703320" cy="2226383"/>
          </a:xfrm>
        </p:spPr>
        <p:txBody>
          <a:bodyPr/>
          <a:lstStyle>
            <a:lvl1pPr>
              <a:defRPr sz="1800"/>
            </a:lvl1pPr>
            <a:lvl2pPr>
              <a:defRPr sz="1500"/>
            </a:lvl2pPr>
            <a:lvl3pPr>
              <a:defRPr sz="135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836676" y="4767263"/>
            <a:ext cx="2057400" cy="273844"/>
          </a:xfrm>
        </p:spPr>
        <p:txBody>
          <a:bodyPr/>
          <a:lstStyle/>
          <a:p>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6405372" y="4767263"/>
            <a:ext cx="2057400" cy="273844"/>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923438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499390" y="1150144"/>
            <a:ext cx="8187797" cy="2843213"/>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456813" y="2228849"/>
            <a:ext cx="96012"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809244" y="1453896"/>
            <a:ext cx="7632954" cy="2242566"/>
          </a:xfrm>
        </p:spPr>
        <p:txBody>
          <a:bodyPr>
            <a:normAutofit/>
          </a:bodyPr>
          <a:lstStyle>
            <a:lvl1pPr>
              <a:defRPr sz="405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2384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1476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418658" y="871525"/>
            <a:ext cx="2805555" cy="3482508"/>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374126" y="1213781"/>
            <a:ext cx="109728" cy="617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651510" y="1282446"/>
            <a:ext cx="2324862" cy="1282446"/>
          </a:xfrm>
        </p:spPr>
        <p:txBody>
          <a:bodyPr tIns="45720" anchor="t">
            <a:normAutofit/>
          </a:bodyPr>
          <a:lstStyle>
            <a:lvl1pPr>
              <a:lnSpc>
                <a:spcPct val="100000"/>
              </a:lnSpc>
              <a:defRPr sz="255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3723894" y="1282446"/>
            <a:ext cx="5047488" cy="3072384"/>
          </a:xfrm>
        </p:spPr>
        <p:txBody>
          <a:bodyPr/>
          <a:lstStyle>
            <a:lvl1pPr>
              <a:defRPr sz="2100"/>
            </a:lvl1pPr>
            <a:lvl2pPr>
              <a:defRPr sz="1800"/>
            </a:lvl2pPr>
            <a:lvl3pPr>
              <a:defRPr sz="15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651510" y="2571750"/>
            <a:ext cx="2324862" cy="1549908"/>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651510" y="4767263"/>
            <a:ext cx="2057400" cy="273844"/>
          </a:xfrm>
        </p:spPr>
        <p:txBody>
          <a:bodyPr/>
          <a:lstStyle/>
          <a:p>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253484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418658" y="871525"/>
            <a:ext cx="2805555" cy="3482508"/>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374126" y="1213781"/>
            <a:ext cx="109728" cy="617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651510" y="1282446"/>
            <a:ext cx="2324862" cy="1282446"/>
          </a:xfrm>
        </p:spPr>
        <p:txBody>
          <a:bodyPr tIns="45720" anchor="t">
            <a:normAutofit/>
          </a:bodyPr>
          <a:lstStyle>
            <a:lvl1pPr>
              <a:lnSpc>
                <a:spcPct val="100000"/>
              </a:lnSpc>
              <a:defRPr sz="255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3723894" y="870966"/>
            <a:ext cx="5047488" cy="3483864"/>
          </a:xfrm>
        </p:spPr>
        <p:txBody>
          <a:bodyPr>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651510" y="2578608"/>
            <a:ext cx="2324862" cy="1543050"/>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651510" y="4767263"/>
            <a:ext cx="2057400" cy="273844"/>
          </a:xfrm>
        </p:spPr>
        <p:txBody>
          <a:bodyPr/>
          <a:lstStyle/>
          <a:p>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283741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49291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75352"/>
            <a:ext cx="7886700" cy="692663"/>
          </a:xfrm>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5041564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98327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75374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18015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93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4"/>
            <a:ext cx="7886700" cy="994172"/>
          </a:xfrm>
        </p:spPr>
        <p:txBody>
          <a:bodyPr/>
          <a:lstStyle>
            <a:lvl1pPr>
              <a:defRPr>
                <a:solidFill>
                  <a:srgbClr val="006747"/>
                </a:solidFill>
              </a:defRPr>
            </a:lvl1pPr>
          </a:lstStyle>
          <a:p>
            <a:r>
              <a:rPr lang="en-US"/>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179462" cy="51435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628650" y="1369219"/>
            <a:ext cx="3874984" cy="3263504"/>
          </a:xfrm>
        </p:spPr>
        <p:txBody>
          <a:bodyPr/>
          <a:lstStyle/>
          <a:p>
            <a:endParaRPr lang="en-US"/>
          </a:p>
        </p:txBody>
      </p:sp>
    </p:spTree>
    <p:extLst>
      <p:ext uri="{BB962C8B-B14F-4D97-AF65-F5344CB8AC3E}">
        <p14:creationId xmlns:p14="http://schemas.microsoft.com/office/powerpoint/2010/main" val="18381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3">
    <p:bg>
      <p:bgPr>
        <a:solidFill>
          <a:srgbClr val="ECEA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48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273844"/>
            <a:ext cx="7886700" cy="994172"/>
          </a:xfrm>
        </p:spPr>
        <p:txBody>
          <a:bodyPr/>
          <a:lstStyle>
            <a:lvl1pPr>
              <a:defRPr>
                <a:solidFill>
                  <a:srgbClr val="006747"/>
                </a:solidFill>
              </a:defRPr>
            </a:lvl1pPr>
          </a:lstStyle>
          <a:p>
            <a:r>
              <a:rPr lang="en-US"/>
              <a:t>Header Goes Here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a:p>
        </p:txBody>
      </p:sp>
      <p:sp>
        <p:nvSpPr>
          <p:cNvPr id="4" name="Content Placeholder 3"/>
          <p:cNvSpPr>
            <a:spLocks noGrp="1"/>
          </p:cNvSpPr>
          <p:nvPr>
            <p:ph sz="half" idx="2"/>
          </p:nvPr>
        </p:nvSpPr>
        <p:spPr>
          <a:xfrm>
            <a:off x="629842" y="1878806"/>
            <a:ext cx="3868340"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a:p>
        </p:txBody>
      </p:sp>
      <p:sp>
        <p:nvSpPr>
          <p:cNvPr id="6" name="Content Placeholder 5"/>
          <p:cNvSpPr>
            <a:spLocks noGrp="1"/>
          </p:cNvSpPr>
          <p:nvPr>
            <p:ph sz="quarter" idx="4"/>
          </p:nvPr>
        </p:nvSpPr>
        <p:spPr>
          <a:xfrm>
            <a:off x="4629150" y="1878806"/>
            <a:ext cx="3887391"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0F5EC011-0DA0-DB45-996E-85C7F379AB45}" type="slidenum">
              <a:rPr lang="en-US" smtClean="0"/>
              <a:t>‹#›</a:t>
            </a:fld>
            <a:endParaRPr lang="en-US"/>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1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5EC011-0DA0-DB45-996E-85C7F379AB45}" type="slidenum">
              <a:rPr lang="en-US" smtClean="0"/>
              <a:t>‹#›</a:t>
            </a:fld>
            <a:endParaRPr lang="en-US"/>
          </a:p>
        </p:txBody>
      </p:sp>
    </p:spTree>
    <p:extLst>
      <p:ext uri="{BB962C8B-B14F-4D97-AF65-F5344CB8AC3E}">
        <p14:creationId xmlns:p14="http://schemas.microsoft.com/office/powerpoint/2010/main" val="1848561185"/>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77" r:id="rId3"/>
    <p:sldLayoutId id="2147483676" r:id="rId4"/>
    <p:sldLayoutId id="2147483662" r:id="rId5"/>
    <p:sldLayoutId id="2147483664" r:id="rId6"/>
    <p:sldLayoutId id="2147483672" r:id="rId7"/>
    <p:sldLayoutId id="2147483675" r:id="rId8"/>
    <p:sldLayoutId id="2147483665" r:id="rId9"/>
    <p:sldLayoutId id="2147483666" r:id="rId10"/>
    <p:sldLayoutId id="2147483671" r:id="rId11"/>
    <p:sldLayoutId id="2147483667" r:id="rId12"/>
    <p:sldLayoutId id="2147483670" r:id="rId13"/>
    <p:sldLayoutId id="2147483668" r:id="rId14"/>
    <p:sldLayoutId id="2147483673" r:id="rId15"/>
    <p:sldLayoutId id="2147483669" r:id="rId16"/>
    <p:sldLayoutId id="2147483678" r:id="rId17"/>
    <p:sldLayoutId id="2147483674" r:id="rId18"/>
    <p:sldLayoutId id="2147483680" r:id="rId19"/>
  </p:sldLayoutIdLst>
  <p:hf hdr="0" ftr="0" dt="0"/>
  <p:txStyles>
    <p:titleStyle>
      <a:lvl1pPr algn="l" defTabSz="6858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60344723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11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11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1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11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11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7.jpe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7.png"/><Relationship Id="rId4" Type="http://schemas.openxmlformats.org/officeDocument/2006/relationships/diagramData" Target="../diagrams/data3.xm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22.jpe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8.png"/><Relationship Id="rId18" Type="http://schemas.openxmlformats.org/officeDocument/2006/relationships/customXml" Target="../ink/ink7.xml"/><Relationship Id="rId3" Type="http://schemas.openxmlformats.org/officeDocument/2006/relationships/image" Target="../media/image23.png"/><Relationship Id="rId21" Type="http://schemas.openxmlformats.org/officeDocument/2006/relationships/image" Target="../media/image32.png"/><Relationship Id="rId7" Type="http://schemas.openxmlformats.org/officeDocument/2006/relationships/image" Target="../media/image25.png"/><Relationship Id="rId12" Type="http://schemas.openxmlformats.org/officeDocument/2006/relationships/customXml" Target="../ink/ink4.xml"/><Relationship Id="rId17" Type="http://schemas.openxmlformats.org/officeDocument/2006/relationships/image" Target="../media/image30.png"/><Relationship Id="rId25" Type="http://schemas.openxmlformats.org/officeDocument/2006/relationships/image" Target="../media/image34.png"/><Relationship Id="rId2" Type="http://schemas.openxmlformats.org/officeDocument/2006/relationships/notesSlide" Target="../notesSlides/notesSlide11.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7.png"/><Relationship Id="rId24" Type="http://schemas.openxmlformats.org/officeDocument/2006/relationships/customXml" Target="../ink/ink10.xml"/><Relationship Id="rId5" Type="http://schemas.openxmlformats.org/officeDocument/2006/relationships/image" Target="../media/image24.png"/><Relationship Id="rId15" Type="http://schemas.openxmlformats.org/officeDocument/2006/relationships/image" Target="../media/image29.png"/><Relationship Id="rId23" Type="http://schemas.openxmlformats.org/officeDocument/2006/relationships/image" Target="../media/image33.png"/><Relationship Id="rId10" Type="http://schemas.openxmlformats.org/officeDocument/2006/relationships/image" Target="../media/image27.png"/><Relationship Id="rId19" Type="http://schemas.openxmlformats.org/officeDocument/2006/relationships/image" Target="../media/image31.png"/><Relationship Id="rId4" Type="http://schemas.openxmlformats.org/officeDocument/2006/relationships/customXml" Target="../ink/ink1.xml"/><Relationship Id="rId9" Type="http://schemas.openxmlformats.org/officeDocument/2006/relationships/image" Target="../media/image26.png"/><Relationship Id="rId14" Type="http://schemas.openxmlformats.org/officeDocument/2006/relationships/customXml" Target="../ink/ink5.xml"/><Relationship Id="rId22" Type="http://schemas.openxmlformats.org/officeDocument/2006/relationships/customXml" Target="../ink/ink9.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hyperlink" Target="http://www.hpoe.org/resources/ahahret-guides/3078" TargetMode="External"/><Relationship Id="rId3" Type="http://schemas.openxmlformats.org/officeDocument/2006/relationships/hyperlink" Target="https://github.com/netisheth?tab=repositories" TargetMode="External"/><Relationship Id="rId7" Type="http://schemas.openxmlformats.org/officeDocument/2006/relationships/hyperlink" Target="https://www.cms.gov/newsroom/fact-sheets/medicare-part-d-direct-and-indirectremuneration-dir" TargetMode="External"/><Relationship Id="rId12" Type="http://schemas.openxmlformats.org/officeDocument/2006/relationships/image" Target="../media/image7.png"/><Relationship Id="rId2" Type="http://schemas.openxmlformats.org/officeDocument/2006/relationships/hyperlink" Target="https://www.linkedin.com/in/netisheth/" TargetMode="External"/><Relationship Id="rId1" Type="http://schemas.openxmlformats.org/officeDocument/2006/relationships/slideLayout" Target="../slideLayouts/slideLayout3.xml"/><Relationship Id="rId6" Type="http://schemas.openxmlformats.org/officeDocument/2006/relationships/hyperlink" Target="http://health.utah.gov/opha/IBIShelp/codes/CCS.html" TargetMode="External"/><Relationship Id="rId11" Type="http://schemas.openxmlformats.org/officeDocument/2006/relationships/image" Target="../media/image40.jpeg"/><Relationship Id="rId5" Type="http://schemas.openxmlformats.org/officeDocument/2006/relationships/hyperlink" Target="https://github.com/ARGULASAISURAJ" TargetMode="External"/><Relationship Id="rId10" Type="http://schemas.openxmlformats.org/officeDocument/2006/relationships/hyperlink" Target="https://www.cms.gov/Research-Statistics-Data-and-Systems/Statistics-Trends-andReports/MedicareFeeforSvcPartsAB/Downloads/BETOSDescCodes.pdf" TargetMode="External"/><Relationship Id="rId4" Type="http://schemas.openxmlformats.org/officeDocument/2006/relationships/hyperlink" Target="https://www.linkedin.com/in/suraj-argula/" TargetMode="External"/><Relationship Id="rId9" Type="http://schemas.openxmlformats.org/officeDocument/2006/relationships/hyperlink" Target="https://www.ensocare.com/knowledge-center/how-demographics-impact-health-caredelivery"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file:///C:\Users\mohad\OneDrive%20-%20University%20of%20South%20Florida\Studies\USF\Humana\2020_Competition_Data_Documentation.xlsx" TargetMode="External"/><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hyperlink" Target="https://github.com/aditya-karampudi/Humana_Challenge" TargetMode="External"/><Relationship Id="rId1" Type="http://schemas.openxmlformats.org/officeDocument/2006/relationships/slideLayout" Target="../slideLayouts/slideLayout18.xml"/><Relationship Id="rId6" Type="http://schemas.openxmlformats.org/officeDocument/2006/relationships/hyperlink" Target="file:///C:\Users\mohad\OneDrive%20-%20University%20of%20South%20Florida\Studies\USF\Humana\Humana-Challenge\Final_model-Copy1.html" TargetMode="External"/><Relationship Id="rId5" Type="http://schemas.openxmlformats.org/officeDocument/2006/relationships/image" Target="../media/image42.png"/><Relationship Id="rId10" Type="http://schemas.openxmlformats.org/officeDocument/2006/relationships/image" Target="../media/image7.png"/><Relationship Id="rId4" Type="http://schemas.openxmlformats.org/officeDocument/2006/relationships/hyperlink" Target="https://mays.tamu.edu/humana-tamu-analytics/" TargetMode="External"/><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3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Picture 3" descr="Multi-colored push pins connected by a black wire">
            <a:extLst>
              <a:ext uri="{FF2B5EF4-FFF2-40B4-BE49-F238E27FC236}">
                <a16:creationId xmlns:a16="http://schemas.microsoft.com/office/drawing/2014/main" id="{57D7406D-E4BC-4E20-A844-B3E945848FB2}"/>
              </a:ext>
            </a:extLst>
          </p:cNvPr>
          <p:cNvPicPr>
            <a:picLocks noChangeAspect="1"/>
          </p:cNvPicPr>
          <p:nvPr/>
        </p:nvPicPr>
        <p:blipFill rotWithShape="1">
          <a:blip r:embed="rId2"/>
          <a:srcRect r="15627" b="-1"/>
          <a:stretch/>
        </p:blipFill>
        <p:spPr>
          <a:xfrm>
            <a:off x="-39758" y="7"/>
            <a:ext cx="6501384" cy="5143493"/>
          </a:xfrm>
          <a:prstGeom prst="rect">
            <a:avLst/>
          </a:prstGeom>
        </p:spPr>
      </p:pic>
      <p:sp>
        <p:nvSpPr>
          <p:cNvPr id="53" name="Rectangle 39">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91183" y="0"/>
            <a:ext cx="7052817" cy="51435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2" name="Title 1">
            <a:extLst>
              <a:ext uri="{FF2B5EF4-FFF2-40B4-BE49-F238E27FC236}">
                <a16:creationId xmlns:a16="http://schemas.microsoft.com/office/drawing/2014/main" id="{ACAB9A91-99F7-4986-8CD1-EC9491DF2B14}"/>
              </a:ext>
            </a:extLst>
          </p:cNvPr>
          <p:cNvSpPr>
            <a:spLocks noGrp="1"/>
          </p:cNvSpPr>
          <p:nvPr>
            <p:ph type="ctrTitle"/>
          </p:nvPr>
        </p:nvSpPr>
        <p:spPr>
          <a:xfrm>
            <a:off x="5886450" y="841772"/>
            <a:ext cx="3017520" cy="2403101"/>
          </a:xfrm>
        </p:spPr>
        <p:txBody>
          <a:bodyPr anchor="b">
            <a:normAutofit/>
          </a:bodyPr>
          <a:lstStyle/>
          <a:p>
            <a:r>
              <a:rPr lang="en-US" sz="3600"/>
              <a:t>Humana Healthcare Competition</a:t>
            </a:r>
          </a:p>
        </p:txBody>
      </p:sp>
      <p:sp>
        <p:nvSpPr>
          <p:cNvPr id="3" name="Subtitle 2">
            <a:extLst>
              <a:ext uri="{FF2B5EF4-FFF2-40B4-BE49-F238E27FC236}">
                <a16:creationId xmlns:a16="http://schemas.microsoft.com/office/drawing/2014/main" id="{F80405D8-7541-4975-9FD1-376C125E802D}"/>
              </a:ext>
            </a:extLst>
          </p:cNvPr>
          <p:cNvSpPr>
            <a:spLocks noGrp="1"/>
          </p:cNvSpPr>
          <p:nvPr>
            <p:ph type="subTitle" idx="1"/>
          </p:nvPr>
        </p:nvSpPr>
        <p:spPr>
          <a:xfrm>
            <a:off x="5886450" y="3654692"/>
            <a:ext cx="3017520" cy="906106"/>
          </a:xfrm>
        </p:spPr>
        <p:txBody>
          <a:bodyPr>
            <a:normAutofit/>
          </a:bodyPr>
          <a:lstStyle/>
          <a:p>
            <a:pPr algn="r">
              <a:lnSpc>
                <a:spcPct val="100000"/>
              </a:lnSpc>
            </a:pPr>
            <a:r>
              <a:rPr lang="en-US" sz="1275"/>
              <a:t>Mohanaditya Karampudi</a:t>
            </a:r>
          </a:p>
          <a:p>
            <a:pPr algn="r">
              <a:lnSpc>
                <a:spcPct val="100000"/>
              </a:lnSpc>
            </a:pPr>
            <a:r>
              <a:rPr lang="en-US" sz="1275"/>
              <a:t>(</a:t>
            </a:r>
            <a:r>
              <a:rPr lang="en-US" sz="1275" b="1"/>
              <a:t>MO</a:t>
            </a:r>
            <a:r>
              <a:rPr lang="en-US" sz="1275">
                <a:sym typeface="Wingdings" panose="05000000000000000000" pitchFamily="2" charset="2"/>
              </a:rPr>
              <a:t>)</a:t>
            </a:r>
            <a:endParaRPr lang="en-US" sz="1275"/>
          </a:p>
        </p:txBody>
      </p:sp>
      <p:sp>
        <p:nvSpPr>
          <p:cNvPr id="54"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97905" y="260093"/>
            <a:ext cx="109728"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55"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8736" y="3410190"/>
            <a:ext cx="301752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23196711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ience Funny Cute Character Digestive System Stomach , Erica Salcedo,  Representing leading artists who p… | Crianças para colorir, Ideias para  escola, Corpo humano">
            <a:extLst>
              <a:ext uri="{FF2B5EF4-FFF2-40B4-BE49-F238E27FC236}">
                <a16:creationId xmlns:a16="http://schemas.microsoft.com/office/drawing/2014/main" id="{9CBFA151-272A-48B1-AB10-9F436603A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364" y="2181113"/>
            <a:ext cx="877597" cy="998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 12">
            <a:extLst>
              <a:ext uri="{FF2B5EF4-FFF2-40B4-BE49-F238E27FC236}">
                <a16:creationId xmlns:a16="http://schemas.microsoft.com/office/drawing/2014/main" id="{33796386-AF4E-4977-8934-468F4D73BA2D}"/>
              </a:ext>
            </a:extLst>
          </p:cNvPr>
          <p:cNvGraphicFramePr/>
          <p:nvPr>
            <p:extLst>
              <p:ext uri="{D42A27DB-BD31-4B8C-83A1-F6EECF244321}">
                <p14:modId xmlns:p14="http://schemas.microsoft.com/office/powerpoint/2010/main" val="109153938"/>
              </p:ext>
            </p:extLst>
          </p:nvPr>
        </p:nvGraphicFramePr>
        <p:xfrm>
          <a:off x="243711" y="2262090"/>
          <a:ext cx="2503046" cy="31036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E30D9E78-97D5-459A-8746-2E9487D0E904}"/>
              </a:ext>
            </a:extLst>
          </p:cNvPr>
          <p:cNvSpPr>
            <a:spLocks noGrp="1"/>
          </p:cNvSpPr>
          <p:nvPr>
            <p:ph type="title"/>
          </p:nvPr>
        </p:nvSpPr>
        <p:spPr>
          <a:xfrm>
            <a:off x="0" y="473212"/>
            <a:ext cx="7886700" cy="692663"/>
          </a:xfrm>
        </p:spPr>
        <p:txBody>
          <a:bodyPr>
            <a:normAutofit/>
          </a:bodyPr>
          <a:lstStyle/>
          <a:p>
            <a:r>
              <a:rPr lang="en-US" sz="2400" dirty="0">
                <a:solidFill>
                  <a:schemeClr val="tx1">
                    <a:lumMod val="95000"/>
                    <a:lumOff val="5000"/>
                  </a:schemeClr>
                </a:solidFill>
                <a:latin typeface="-apple-system"/>
              </a:rPr>
              <a:t>Condition Related</a:t>
            </a:r>
          </a:p>
        </p:txBody>
      </p:sp>
      <p:pic>
        <p:nvPicPr>
          <p:cNvPr id="17" name="Picture 16">
            <a:extLst>
              <a:ext uri="{FF2B5EF4-FFF2-40B4-BE49-F238E27FC236}">
                <a16:creationId xmlns:a16="http://schemas.microsoft.com/office/drawing/2014/main" id="{EC441D89-8EFE-4198-89FA-BF9D784474E2}"/>
              </a:ext>
            </a:extLst>
          </p:cNvPr>
          <p:cNvPicPr>
            <a:picLocks noChangeAspect="1"/>
          </p:cNvPicPr>
          <p:nvPr/>
        </p:nvPicPr>
        <p:blipFill>
          <a:blip r:embed="rId9"/>
          <a:stretch>
            <a:fillRect/>
          </a:stretch>
        </p:blipFill>
        <p:spPr>
          <a:xfrm>
            <a:off x="3314682" y="1165875"/>
            <a:ext cx="5785564" cy="3604228"/>
          </a:xfrm>
          <a:prstGeom prst="rect">
            <a:avLst/>
          </a:prstGeom>
        </p:spPr>
      </p:pic>
      <p:sp>
        <p:nvSpPr>
          <p:cNvPr id="19" name="TextBox 18">
            <a:extLst>
              <a:ext uri="{FF2B5EF4-FFF2-40B4-BE49-F238E27FC236}">
                <a16:creationId xmlns:a16="http://schemas.microsoft.com/office/drawing/2014/main" id="{42C27299-B914-49EA-8CD9-F32EF62F6D1A}"/>
              </a:ext>
            </a:extLst>
          </p:cNvPr>
          <p:cNvSpPr txBox="1"/>
          <p:nvPr/>
        </p:nvSpPr>
        <p:spPr>
          <a:xfrm>
            <a:off x="2428876" y="4844714"/>
            <a:ext cx="4286248" cy="246221"/>
          </a:xfrm>
          <a:prstGeom prst="rect">
            <a:avLst/>
          </a:prstGeom>
          <a:noFill/>
          <a:ln>
            <a:solidFill>
              <a:schemeClr val="accent2">
                <a:lumMod val="75000"/>
              </a:schemeClr>
            </a:solidFill>
          </a:ln>
        </p:spPr>
        <p:txBody>
          <a:bodyPr wrap="square">
            <a:spAutoFit/>
          </a:bodyPr>
          <a:lstStyle/>
          <a:p>
            <a:pPr algn="l"/>
            <a:r>
              <a:rPr lang="en-US" sz="1000">
                <a:solidFill>
                  <a:srgbClr val="7030A0"/>
                </a:solidFill>
                <a:latin typeface="-apple-system"/>
              </a:rPr>
              <a:t>Most number (82) of MCC</a:t>
            </a:r>
            <a:r>
              <a:rPr lang="en-US" sz="1000" b="0" i="0">
                <a:solidFill>
                  <a:srgbClr val="7030A0"/>
                </a:solidFill>
                <a:effectLst/>
                <a:latin typeface="-apple-system"/>
              </a:rPr>
              <a:t> </a:t>
            </a:r>
            <a:r>
              <a:rPr lang="en-US" sz="1000">
                <a:solidFill>
                  <a:srgbClr val="7030A0"/>
                </a:solidFill>
                <a:latin typeface="-apple-system"/>
              </a:rPr>
              <a:t>was</a:t>
            </a:r>
            <a:r>
              <a:rPr lang="en-US" sz="1000" b="0" i="0">
                <a:solidFill>
                  <a:srgbClr val="7030A0"/>
                </a:solidFill>
                <a:effectLst/>
                <a:latin typeface="-apple-system"/>
              </a:rPr>
              <a:t> present for fM3O00b0S6a12dTLYA032bIe</a:t>
            </a:r>
          </a:p>
        </p:txBody>
      </p:sp>
      <p:sp>
        <p:nvSpPr>
          <p:cNvPr id="3" name="Content Placeholder 2">
            <a:extLst>
              <a:ext uri="{FF2B5EF4-FFF2-40B4-BE49-F238E27FC236}">
                <a16:creationId xmlns:a16="http://schemas.microsoft.com/office/drawing/2014/main" id="{D968654A-7C49-4FD0-9C2E-49BF4BFF8E7B}"/>
              </a:ext>
            </a:extLst>
          </p:cNvPr>
          <p:cNvSpPr>
            <a:spLocks noGrp="1"/>
          </p:cNvSpPr>
          <p:nvPr>
            <p:ph idx="1"/>
          </p:nvPr>
        </p:nvSpPr>
        <p:spPr>
          <a:xfrm>
            <a:off x="0" y="1015456"/>
            <a:ext cx="3513826" cy="1355781"/>
          </a:xfrm>
        </p:spPr>
        <p:txBody>
          <a:bodyPr>
            <a:normAutofit lnSpcReduction="10000"/>
          </a:bodyPr>
          <a:lstStyle/>
          <a:p>
            <a:pPr marL="0" indent="0">
              <a:buNone/>
            </a:pPr>
            <a:r>
              <a:rPr lang="en-US" sz="1200" b="1" dirty="0">
                <a:solidFill>
                  <a:schemeClr val="tx1"/>
                </a:solidFill>
                <a:latin typeface="-apple-system"/>
              </a:rPr>
              <a:t>Major Clinical Categories (1)</a:t>
            </a:r>
          </a:p>
          <a:p>
            <a:r>
              <a:rPr lang="en-US" sz="1200" dirty="0">
                <a:solidFill>
                  <a:srgbClr val="24292E"/>
                </a:solidFill>
                <a:latin typeface="-apple-system"/>
              </a:rPr>
              <a:t>P</a:t>
            </a:r>
            <a:r>
              <a:rPr lang="en-US" sz="1200" b="0" i="0" dirty="0">
                <a:solidFill>
                  <a:srgbClr val="24292E"/>
                </a:solidFill>
                <a:effectLst/>
                <a:latin typeface="-apple-system"/>
              </a:rPr>
              <a:t>resence of two or more medical conditions in a patient.</a:t>
            </a:r>
          </a:p>
          <a:p>
            <a:r>
              <a:rPr lang="en-US" sz="1200" dirty="0">
                <a:solidFill>
                  <a:srgbClr val="24292E"/>
                </a:solidFill>
                <a:latin typeface="-apple-system"/>
              </a:rPr>
              <a:t>28 Categories (2) – </a:t>
            </a:r>
          </a:p>
          <a:p>
            <a:pPr lvl="1"/>
            <a:r>
              <a:rPr lang="en-US" sz="1200" dirty="0">
                <a:solidFill>
                  <a:srgbClr val="24292E"/>
                </a:solidFill>
                <a:latin typeface="-apple-system"/>
              </a:rPr>
              <a:t>171 categorical </a:t>
            </a:r>
            <a:r>
              <a:rPr lang="en-US" sz="1200" dirty="0" err="1">
                <a:solidFill>
                  <a:srgbClr val="24292E"/>
                </a:solidFill>
                <a:latin typeface="-apple-system"/>
              </a:rPr>
              <a:t>ind</a:t>
            </a:r>
            <a:r>
              <a:rPr lang="en-US" sz="1200" dirty="0">
                <a:solidFill>
                  <a:srgbClr val="24292E"/>
                </a:solidFill>
                <a:latin typeface="-apple-system"/>
              </a:rPr>
              <a:t> features (3)</a:t>
            </a:r>
          </a:p>
          <a:p>
            <a:pPr lvl="1"/>
            <a:r>
              <a:rPr lang="en-US" sz="1200" dirty="0">
                <a:solidFill>
                  <a:srgbClr val="24292E"/>
                </a:solidFill>
                <a:latin typeface="-apple-system"/>
              </a:rPr>
              <a:t>171 numerical </a:t>
            </a:r>
            <a:r>
              <a:rPr lang="en-US" sz="1200" dirty="0" err="1">
                <a:solidFill>
                  <a:srgbClr val="24292E"/>
                </a:solidFill>
                <a:latin typeface="-apple-system"/>
              </a:rPr>
              <a:t>pmpm</a:t>
            </a:r>
            <a:r>
              <a:rPr lang="en-US" sz="1200" dirty="0">
                <a:solidFill>
                  <a:srgbClr val="24292E"/>
                </a:solidFill>
                <a:latin typeface="-apple-system"/>
              </a:rPr>
              <a:t> features (3)</a:t>
            </a:r>
            <a:endParaRPr lang="en-US" sz="1200" dirty="0">
              <a:solidFill>
                <a:schemeClr val="tx1"/>
              </a:solidFill>
              <a:latin typeface="-apple-system"/>
            </a:endParaRPr>
          </a:p>
        </p:txBody>
      </p:sp>
      <p:cxnSp>
        <p:nvCxnSpPr>
          <p:cNvPr id="8" name="Straight Connector 7">
            <a:extLst>
              <a:ext uri="{FF2B5EF4-FFF2-40B4-BE49-F238E27FC236}">
                <a16:creationId xmlns:a16="http://schemas.microsoft.com/office/drawing/2014/main" id="{90DD50D7-5BC3-4F22-B814-827DFE363562}"/>
              </a:ext>
            </a:extLst>
          </p:cNvPr>
          <p:cNvCxnSpPr>
            <a:cxnSpLocks/>
          </p:cNvCxnSpPr>
          <p:nvPr/>
        </p:nvCxnSpPr>
        <p:spPr>
          <a:xfrm>
            <a:off x="60960" y="1008822"/>
            <a:ext cx="3194074" cy="0"/>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AA62848B-A9F6-4C05-AA17-53B9EB4574E0}"/>
              </a:ext>
            </a:extLst>
          </p:cNvPr>
          <p:cNvSpPr txBox="1"/>
          <p:nvPr/>
        </p:nvSpPr>
        <p:spPr>
          <a:xfrm>
            <a:off x="4413274" y="968153"/>
            <a:ext cx="4669766" cy="246221"/>
          </a:xfrm>
          <a:prstGeom prst="rect">
            <a:avLst/>
          </a:prstGeom>
          <a:noFill/>
        </p:spPr>
        <p:txBody>
          <a:bodyPr wrap="square" rtlCol="0">
            <a:spAutoFit/>
          </a:bodyPr>
          <a:lstStyle/>
          <a:p>
            <a:r>
              <a:rPr lang="en-US" sz="1000" b="1" u="sng">
                <a:latin typeface="-apple-system"/>
              </a:rPr>
              <a:t>Various MCC categories and their relationship with transportation issue</a:t>
            </a:r>
          </a:p>
        </p:txBody>
      </p:sp>
      <p:sp>
        <p:nvSpPr>
          <p:cNvPr id="6" name="TextBox 5">
            <a:extLst>
              <a:ext uri="{FF2B5EF4-FFF2-40B4-BE49-F238E27FC236}">
                <a16:creationId xmlns:a16="http://schemas.microsoft.com/office/drawing/2014/main" id="{2E98B5B0-699F-4EBF-AEC5-DCBEAEA771EB}"/>
              </a:ext>
            </a:extLst>
          </p:cNvPr>
          <p:cNvSpPr txBox="1"/>
          <p:nvPr/>
        </p:nvSpPr>
        <p:spPr>
          <a:xfrm>
            <a:off x="468675" y="2322508"/>
            <a:ext cx="1708030" cy="246221"/>
          </a:xfrm>
          <a:prstGeom prst="rect">
            <a:avLst/>
          </a:prstGeom>
          <a:noFill/>
        </p:spPr>
        <p:txBody>
          <a:bodyPr wrap="square" rtlCol="0">
            <a:spAutoFit/>
          </a:bodyPr>
          <a:lstStyle/>
          <a:p>
            <a:r>
              <a:rPr lang="en-US" sz="1000" b="1" u="sng">
                <a:latin typeface="-apple-system"/>
              </a:rPr>
              <a:t>Categories in Digestive MCC</a:t>
            </a:r>
          </a:p>
        </p:txBody>
      </p:sp>
      <p:pic>
        <p:nvPicPr>
          <p:cNvPr id="11" name="Picture 10">
            <a:extLst>
              <a:ext uri="{FF2B5EF4-FFF2-40B4-BE49-F238E27FC236}">
                <a16:creationId xmlns:a16="http://schemas.microsoft.com/office/drawing/2014/main" id="{C2B40366-CD4A-4188-82F2-C10FA706379B}"/>
              </a:ext>
            </a:extLst>
          </p:cNvPr>
          <p:cNvPicPr>
            <a:picLocks noChangeAspect="1"/>
          </p:cNvPicPr>
          <p:nvPr/>
        </p:nvPicPr>
        <p:blipFill>
          <a:blip r:embed="rId10"/>
          <a:stretch>
            <a:fillRect/>
          </a:stretch>
        </p:blipFill>
        <p:spPr>
          <a:xfrm>
            <a:off x="1" y="-7165"/>
            <a:ext cx="3403928" cy="472563"/>
          </a:xfrm>
          <a:prstGeom prst="rect">
            <a:avLst/>
          </a:prstGeom>
        </p:spPr>
      </p:pic>
      <p:sp>
        <p:nvSpPr>
          <p:cNvPr id="4" name="Slide Number Placeholder 3">
            <a:extLst>
              <a:ext uri="{FF2B5EF4-FFF2-40B4-BE49-F238E27FC236}">
                <a16:creationId xmlns:a16="http://schemas.microsoft.com/office/drawing/2014/main" id="{9E7A763D-208C-49CB-9279-D09B175C4966}"/>
              </a:ext>
            </a:extLst>
          </p:cNvPr>
          <p:cNvSpPr>
            <a:spLocks noGrp="1"/>
          </p:cNvSpPr>
          <p:nvPr>
            <p:ph type="sldNum" sz="quarter" idx="12"/>
          </p:nvPr>
        </p:nvSpPr>
        <p:spPr/>
        <p:txBody>
          <a:bodyPr/>
          <a:lstStyle/>
          <a:p>
            <a:fld id="{0F5EC011-0DA0-DB45-996E-85C7F379AB45}" type="slidenum">
              <a:rPr lang="en-US" smtClean="0"/>
              <a:t>10</a:t>
            </a:fld>
            <a:endParaRPr lang="en-US"/>
          </a:p>
        </p:txBody>
      </p:sp>
    </p:spTree>
    <p:extLst>
      <p:ext uri="{BB962C8B-B14F-4D97-AF65-F5344CB8AC3E}">
        <p14:creationId xmlns:p14="http://schemas.microsoft.com/office/powerpoint/2010/main" val="1182821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455F-10C5-4010-A7BD-42868138F683}"/>
              </a:ext>
            </a:extLst>
          </p:cNvPr>
          <p:cNvSpPr>
            <a:spLocks noGrp="1"/>
          </p:cNvSpPr>
          <p:nvPr>
            <p:ph type="title"/>
          </p:nvPr>
        </p:nvSpPr>
        <p:spPr>
          <a:xfrm>
            <a:off x="0" y="474287"/>
            <a:ext cx="7886700" cy="692663"/>
          </a:xfrm>
        </p:spPr>
        <p:txBody>
          <a:bodyPr>
            <a:normAutofit/>
          </a:bodyPr>
          <a:lstStyle/>
          <a:p>
            <a:r>
              <a:rPr lang="en-US" sz="2200" b="1" i="0">
                <a:solidFill>
                  <a:srgbClr val="24292E"/>
                </a:solidFill>
                <a:effectLst/>
                <a:latin typeface="-apple-system"/>
              </a:rPr>
              <a:t>Model Building</a:t>
            </a:r>
            <a:endParaRPr lang="en-US" sz="2200"/>
          </a:p>
        </p:txBody>
      </p:sp>
      <p:sp>
        <p:nvSpPr>
          <p:cNvPr id="3" name="Content Placeholder 2">
            <a:extLst>
              <a:ext uri="{FF2B5EF4-FFF2-40B4-BE49-F238E27FC236}">
                <a16:creationId xmlns:a16="http://schemas.microsoft.com/office/drawing/2014/main" id="{D27313E8-2F0B-475A-B927-2E2F52DF19F1}"/>
              </a:ext>
            </a:extLst>
          </p:cNvPr>
          <p:cNvSpPr>
            <a:spLocks noGrp="1"/>
          </p:cNvSpPr>
          <p:nvPr>
            <p:ph idx="1"/>
          </p:nvPr>
        </p:nvSpPr>
        <p:spPr>
          <a:xfrm>
            <a:off x="0" y="1147089"/>
            <a:ext cx="7886700" cy="4011507"/>
          </a:xfrm>
        </p:spPr>
        <p:txBody>
          <a:bodyPr>
            <a:noAutofit/>
          </a:bodyPr>
          <a:lstStyle/>
          <a:p>
            <a:r>
              <a:rPr lang="en-US" sz="1300" b="0" i="0" dirty="0">
                <a:solidFill>
                  <a:srgbClr val="24292E"/>
                </a:solidFill>
                <a:effectLst/>
                <a:latin typeface="-apple-system"/>
              </a:rPr>
              <a:t>Executed multiple models on subsets of data and shortlisted 138 attributes</a:t>
            </a:r>
            <a:endParaRPr lang="en-US" sz="1300" dirty="0">
              <a:solidFill>
                <a:srgbClr val="24292E"/>
              </a:solidFill>
              <a:latin typeface="-apple-system"/>
            </a:endParaRPr>
          </a:p>
          <a:p>
            <a:r>
              <a:rPr lang="en-US" sz="1300" dirty="0">
                <a:solidFill>
                  <a:srgbClr val="24292E"/>
                </a:solidFill>
                <a:latin typeface="-apple-system"/>
              </a:rPr>
              <a:t>Random stratified train-test split with 85-15</a:t>
            </a:r>
            <a:endParaRPr lang="en-US" sz="1300" b="0" i="0" dirty="0">
              <a:solidFill>
                <a:srgbClr val="24292E"/>
              </a:solidFill>
              <a:effectLst/>
              <a:latin typeface="-apple-system"/>
            </a:endParaRPr>
          </a:p>
          <a:p>
            <a:r>
              <a:rPr lang="en-US" sz="1300" b="0" i="0" dirty="0">
                <a:solidFill>
                  <a:srgbClr val="24292E"/>
                </a:solidFill>
                <a:effectLst/>
                <a:latin typeface="-apple-system"/>
              </a:rPr>
              <a:t>Class Imbalance – Base accuracy of 85%</a:t>
            </a:r>
          </a:p>
          <a:p>
            <a:pPr lvl="1"/>
            <a:r>
              <a:rPr lang="en-US" sz="1300" dirty="0" err="1">
                <a:solidFill>
                  <a:srgbClr val="24292E"/>
                </a:solidFill>
                <a:latin typeface="-apple-system"/>
              </a:rPr>
              <a:t>Undersampling</a:t>
            </a:r>
            <a:endParaRPr lang="en-US" sz="1300" dirty="0">
              <a:solidFill>
                <a:srgbClr val="24292E"/>
              </a:solidFill>
              <a:latin typeface="-apple-system"/>
            </a:endParaRPr>
          </a:p>
          <a:p>
            <a:pPr lvl="1"/>
            <a:r>
              <a:rPr lang="en-US" sz="1300" b="1" i="0" dirty="0">
                <a:solidFill>
                  <a:schemeClr val="accent6">
                    <a:lumMod val="75000"/>
                  </a:schemeClr>
                </a:solidFill>
                <a:effectLst/>
                <a:latin typeface="-apple-system"/>
              </a:rPr>
              <a:t>Oversampling </a:t>
            </a:r>
          </a:p>
          <a:p>
            <a:pPr lvl="1"/>
            <a:r>
              <a:rPr lang="en-US" sz="1300" dirty="0">
                <a:solidFill>
                  <a:srgbClr val="24292E"/>
                </a:solidFill>
                <a:latin typeface="-apple-system"/>
              </a:rPr>
              <a:t>SMOTE</a:t>
            </a:r>
            <a:r>
              <a:rPr lang="en-US" sz="1300" b="0" i="0" dirty="0">
                <a:solidFill>
                  <a:srgbClr val="24292E"/>
                </a:solidFill>
                <a:effectLst/>
                <a:latin typeface="-apple-system"/>
              </a:rPr>
              <a:t> </a:t>
            </a:r>
          </a:p>
          <a:p>
            <a:r>
              <a:rPr lang="en-US" sz="1300" dirty="0">
                <a:solidFill>
                  <a:srgbClr val="24292E"/>
                </a:solidFill>
                <a:latin typeface="-apple-system"/>
              </a:rPr>
              <a:t>Standardized and encoded</a:t>
            </a:r>
          </a:p>
          <a:p>
            <a:r>
              <a:rPr lang="en-US" sz="1300" dirty="0">
                <a:solidFill>
                  <a:srgbClr val="24292E"/>
                </a:solidFill>
                <a:latin typeface="-apple-system"/>
              </a:rPr>
              <a:t>Models used - Logistic, Balanced Bagging, Random Forest, </a:t>
            </a:r>
            <a:r>
              <a:rPr lang="en-US" sz="1300" dirty="0" err="1">
                <a:solidFill>
                  <a:srgbClr val="24292E"/>
                </a:solidFill>
                <a:latin typeface="-apple-system"/>
              </a:rPr>
              <a:t>Xgboost</a:t>
            </a:r>
            <a:r>
              <a:rPr lang="en-US" sz="1300" dirty="0">
                <a:solidFill>
                  <a:srgbClr val="24292E"/>
                </a:solidFill>
                <a:latin typeface="-apple-system"/>
              </a:rPr>
              <a:t> and </a:t>
            </a:r>
            <a:r>
              <a:rPr lang="en-US" sz="1300" b="1" dirty="0">
                <a:solidFill>
                  <a:schemeClr val="accent6">
                    <a:lumMod val="75000"/>
                  </a:schemeClr>
                </a:solidFill>
                <a:latin typeface="-apple-system"/>
              </a:rPr>
              <a:t>Light GBM </a:t>
            </a:r>
            <a:r>
              <a:rPr lang="en-US" sz="1300" dirty="0">
                <a:solidFill>
                  <a:schemeClr val="tx1"/>
                </a:solidFill>
                <a:latin typeface="-apple-system"/>
              </a:rPr>
              <a:t>using 5-Fold cross validation</a:t>
            </a:r>
          </a:p>
          <a:p>
            <a:r>
              <a:rPr lang="en-US" sz="1300" dirty="0">
                <a:solidFill>
                  <a:srgbClr val="24292E"/>
                </a:solidFill>
                <a:latin typeface="-apple-system"/>
              </a:rPr>
              <a:t>Light GBM with the following parameters</a:t>
            </a:r>
          </a:p>
          <a:p>
            <a:pPr lvl="1"/>
            <a:r>
              <a:rPr lang="en-US" sz="1300" b="0" i="0" dirty="0">
                <a:solidFill>
                  <a:srgbClr val="24292E"/>
                </a:solidFill>
                <a:effectLst/>
                <a:latin typeface="-apple-system"/>
              </a:rPr>
              <a:t>Epochs = 1000</a:t>
            </a:r>
          </a:p>
          <a:p>
            <a:pPr lvl="1"/>
            <a:r>
              <a:rPr lang="en-US" sz="1300" b="0" i="0" dirty="0" err="1">
                <a:solidFill>
                  <a:srgbClr val="24292E"/>
                </a:solidFill>
                <a:effectLst/>
                <a:latin typeface="-apple-system"/>
              </a:rPr>
              <a:t>colsample_bytree</a:t>
            </a:r>
            <a:r>
              <a:rPr lang="en-US" sz="1300" b="0" i="0" dirty="0">
                <a:solidFill>
                  <a:srgbClr val="24292E"/>
                </a:solidFill>
                <a:effectLst/>
                <a:latin typeface="-apple-system"/>
              </a:rPr>
              <a:t> = 0.8</a:t>
            </a:r>
          </a:p>
          <a:p>
            <a:pPr lvl="1"/>
            <a:r>
              <a:rPr lang="en-US" sz="1300" b="0" i="0" dirty="0" err="1">
                <a:solidFill>
                  <a:srgbClr val="24292E"/>
                </a:solidFill>
                <a:effectLst/>
                <a:latin typeface="-apple-system"/>
              </a:rPr>
              <a:t>learning_rate</a:t>
            </a:r>
            <a:r>
              <a:rPr lang="en-US" sz="1300" b="0" i="0" dirty="0">
                <a:solidFill>
                  <a:srgbClr val="24292E"/>
                </a:solidFill>
                <a:effectLst/>
                <a:latin typeface="-apple-system"/>
              </a:rPr>
              <a:t> = 0.02</a:t>
            </a:r>
          </a:p>
          <a:p>
            <a:pPr lvl="1"/>
            <a:r>
              <a:rPr lang="en-US" sz="1300" b="0" i="0" dirty="0" err="1">
                <a:solidFill>
                  <a:srgbClr val="24292E"/>
                </a:solidFill>
                <a:effectLst/>
                <a:latin typeface="-apple-system"/>
              </a:rPr>
              <a:t>max_depth</a:t>
            </a:r>
            <a:r>
              <a:rPr lang="en-US" sz="1300" b="0" i="0" dirty="0">
                <a:solidFill>
                  <a:srgbClr val="24292E"/>
                </a:solidFill>
                <a:effectLst/>
                <a:latin typeface="-apple-system"/>
              </a:rPr>
              <a:t> = 8</a:t>
            </a:r>
          </a:p>
          <a:p>
            <a:pPr lvl="1"/>
            <a:r>
              <a:rPr lang="en-US" sz="1300" b="0" i="0" dirty="0" err="1">
                <a:solidFill>
                  <a:srgbClr val="24292E"/>
                </a:solidFill>
                <a:effectLst/>
                <a:latin typeface="-apple-system"/>
              </a:rPr>
              <a:t>reg_lambda</a:t>
            </a:r>
            <a:r>
              <a:rPr lang="en-US" sz="1300" b="0" i="0" dirty="0">
                <a:solidFill>
                  <a:srgbClr val="24292E"/>
                </a:solidFill>
                <a:effectLst/>
                <a:latin typeface="-apple-system"/>
              </a:rPr>
              <a:t> = 1.0</a:t>
            </a:r>
          </a:p>
          <a:p>
            <a:pPr lvl="1"/>
            <a:r>
              <a:rPr lang="en-US" sz="1300" dirty="0">
                <a:solidFill>
                  <a:srgbClr val="24292E"/>
                </a:solidFill>
                <a:latin typeface="-apple-system"/>
              </a:rPr>
              <a:t>s</a:t>
            </a:r>
            <a:r>
              <a:rPr lang="en-US" sz="1300" b="0" i="0" dirty="0">
                <a:solidFill>
                  <a:srgbClr val="24292E"/>
                </a:solidFill>
                <a:effectLst/>
                <a:latin typeface="-apple-system"/>
              </a:rPr>
              <a:t>ubsample = 0.7</a:t>
            </a:r>
          </a:p>
        </p:txBody>
      </p:sp>
      <p:cxnSp>
        <p:nvCxnSpPr>
          <p:cNvPr id="4" name="Straight Connector 3">
            <a:extLst>
              <a:ext uri="{FF2B5EF4-FFF2-40B4-BE49-F238E27FC236}">
                <a16:creationId xmlns:a16="http://schemas.microsoft.com/office/drawing/2014/main" id="{659E2208-002F-46D8-9DB8-BC5FDEC0F4A9}"/>
              </a:ext>
            </a:extLst>
          </p:cNvPr>
          <p:cNvCxnSpPr>
            <a:cxnSpLocks/>
          </p:cNvCxnSpPr>
          <p:nvPr/>
        </p:nvCxnSpPr>
        <p:spPr>
          <a:xfrm>
            <a:off x="60960" y="1008822"/>
            <a:ext cx="4511040" cy="0"/>
          </a:xfrm>
          <a:prstGeom prst="line">
            <a:avLst/>
          </a:prstGeom>
        </p:spPr>
        <p:style>
          <a:lnRef idx="2">
            <a:schemeClr val="dk1"/>
          </a:lnRef>
          <a:fillRef idx="0">
            <a:schemeClr val="dk1"/>
          </a:fillRef>
          <a:effectRef idx="1">
            <a:schemeClr val="dk1"/>
          </a:effectRef>
          <a:fontRef idx="minor">
            <a:schemeClr val="tx1"/>
          </a:fontRef>
        </p:style>
      </p:cxnSp>
      <p:pic>
        <p:nvPicPr>
          <p:cNvPr id="1026" name="Picture 2" descr="Resources">
            <a:extLst>
              <a:ext uri="{FF2B5EF4-FFF2-40B4-BE49-F238E27FC236}">
                <a16:creationId xmlns:a16="http://schemas.microsoft.com/office/drawing/2014/main" id="{EB4071F7-B951-43DE-AA2E-68696F3B8EDC}"/>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0" y="465398"/>
            <a:ext cx="9136812" cy="4669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7116F40-E1B6-422F-B940-F5070F008239}"/>
              </a:ext>
            </a:extLst>
          </p:cNvPr>
          <p:cNvPicPr>
            <a:picLocks noChangeAspect="1"/>
          </p:cNvPicPr>
          <p:nvPr/>
        </p:nvPicPr>
        <p:blipFill>
          <a:blip r:embed="rId4"/>
          <a:stretch>
            <a:fillRect/>
          </a:stretch>
        </p:blipFill>
        <p:spPr>
          <a:xfrm>
            <a:off x="1" y="-7165"/>
            <a:ext cx="3403928" cy="472563"/>
          </a:xfrm>
          <a:prstGeom prst="rect">
            <a:avLst/>
          </a:prstGeom>
        </p:spPr>
      </p:pic>
      <p:sp>
        <p:nvSpPr>
          <p:cNvPr id="5" name="Slide Number Placeholder 4">
            <a:extLst>
              <a:ext uri="{FF2B5EF4-FFF2-40B4-BE49-F238E27FC236}">
                <a16:creationId xmlns:a16="http://schemas.microsoft.com/office/drawing/2014/main" id="{737A04FC-93BE-4DA6-A633-127C129387FB}"/>
              </a:ext>
            </a:extLst>
          </p:cNvPr>
          <p:cNvSpPr>
            <a:spLocks noGrp="1"/>
          </p:cNvSpPr>
          <p:nvPr>
            <p:ph type="sldNum" sz="quarter" idx="12"/>
          </p:nvPr>
        </p:nvSpPr>
        <p:spPr/>
        <p:txBody>
          <a:bodyPr/>
          <a:lstStyle/>
          <a:p>
            <a:fld id="{0F5EC011-0DA0-DB45-996E-85C7F379AB45}" type="slidenum">
              <a:rPr lang="en-US" smtClean="0"/>
              <a:t>11</a:t>
            </a:fld>
            <a:endParaRPr lang="en-US"/>
          </a:p>
        </p:txBody>
      </p:sp>
    </p:spTree>
    <p:extLst>
      <p:ext uri="{BB962C8B-B14F-4D97-AF65-F5344CB8AC3E}">
        <p14:creationId xmlns:p14="http://schemas.microsoft.com/office/powerpoint/2010/main" val="1664348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ACD5-01AC-4E77-8BD5-13A4C9D6F2C8}"/>
              </a:ext>
            </a:extLst>
          </p:cNvPr>
          <p:cNvSpPr>
            <a:spLocks noGrp="1"/>
          </p:cNvSpPr>
          <p:nvPr>
            <p:ph type="title"/>
          </p:nvPr>
        </p:nvSpPr>
        <p:spPr>
          <a:xfrm>
            <a:off x="0" y="480965"/>
            <a:ext cx="7886700" cy="692663"/>
          </a:xfrm>
        </p:spPr>
        <p:txBody>
          <a:bodyPr>
            <a:normAutofit/>
          </a:bodyPr>
          <a:lstStyle/>
          <a:p>
            <a:r>
              <a:rPr lang="en-US" sz="2400">
                <a:solidFill>
                  <a:schemeClr val="tx1"/>
                </a:solidFill>
                <a:latin typeface="-apple-system"/>
              </a:rPr>
              <a:t>Validation</a:t>
            </a:r>
          </a:p>
        </p:txBody>
      </p:sp>
      <p:graphicFrame>
        <p:nvGraphicFramePr>
          <p:cNvPr id="6" name="Google Shape;135;p24">
            <a:extLst>
              <a:ext uri="{FF2B5EF4-FFF2-40B4-BE49-F238E27FC236}">
                <a16:creationId xmlns:a16="http://schemas.microsoft.com/office/drawing/2014/main" id="{260D6D36-F026-4ACC-80C9-23BE41DDC007}"/>
              </a:ext>
            </a:extLst>
          </p:cNvPr>
          <p:cNvGraphicFramePr/>
          <p:nvPr>
            <p:extLst>
              <p:ext uri="{D42A27DB-BD31-4B8C-83A1-F6EECF244321}">
                <p14:modId xmlns:p14="http://schemas.microsoft.com/office/powerpoint/2010/main" val="36491660"/>
              </p:ext>
            </p:extLst>
          </p:nvPr>
        </p:nvGraphicFramePr>
        <p:xfrm>
          <a:off x="57510" y="1048970"/>
          <a:ext cx="3069206" cy="4023030"/>
        </p:xfrm>
        <a:graphic>
          <a:graphicData uri="http://schemas.openxmlformats.org/drawingml/2006/table">
            <a:tbl>
              <a:tblPr>
                <a:noFill/>
              </a:tblPr>
              <a:tblGrid>
                <a:gridCol w="990763">
                  <a:extLst>
                    <a:ext uri="{9D8B030D-6E8A-4147-A177-3AD203B41FA5}">
                      <a16:colId xmlns:a16="http://schemas.microsoft.com/office/drawing/2014/main" val="20000"/>
                    </a:ext>
                  </a:extLst>
                </a:gridCol>
                <a:gridCol w="865394">
                  <a:extLst>
                    <a:ext uri="{9D8B030D-6E8A-4147-A177-3AD203B41FA5}">
                      <a16:colId xmlns:a16="http://schemas.microsoft.com/office/drawing/2014/main" val="4010953719"/>
                    </a:ext>
                  </a:extLst>
                </a:gridCol>
                <a:gridCol w="1213049">
                  <a:extLst>
                    <a:ext uri="{9D8B030D-6E8A-4147-A177-3AD203B41FA5}">
                      <a16:colId xmlns:a16="http://schemas.microsoft.com/office/drawing/2014/main" val="1944202519"/>
                    </a:ext>
                  </a:extLst>
                </a:gridCol>
              </a:tblGrid>
              <a:tr h="320980">
                <a:tc>
                  <a:txBody>
                    <a:bodyPr/>
                    <a:lstStyle/>
                    <a:p>
                      <a:pPr marL="0" lvl="0" indent="0" algn="l" rtl="0">
                        <a:spcBef>
                          <a:spcPts val="0"/>
                        </a:spcBef>
                        <a:spcAft>
                          <a:spcPts val="0"/>
                        </a:spcAft>
                        <a:buNone/>
                      </a:pPr>
                      <a:endParaRPr sz="1200">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 sz="1200" b="1" u="sng">
                          <a:solidFill>
                            <a:schemeClr val="accent6">
                              <a:lumMod val="75000"/>
                            </a:schemeClr>
                          </a:solidFill>
                          <a:latin typeface="-apple-system"/>
                        </a:rPr>
                        <a:t>Light GBM</a:t>
                      </a:r>
                      <a:endParaRPr sz="1200">
                        <a:solidFill>
                          <a:schemeClr val="accent6">
                            <a:lumMod val="75000"/>
                          </a:schemeClr>
                        </a:solidFill>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lvl="0" indent="0" algn="l" rtl="0">
                        <a:spcBef>
                          <a:spcPts val="0"/>
                        </a:spcBef>
                        <a:spcAft>
                          <a:spcPts val="0"/>
                        </a:spcAft>
                        <a:buNone/>
                      </a:pPr>
                      <a:r>
                        <a:rPr lang="en-US" sz="1200" b="1">
                          <a:latin typeface="-apple-system"/>
                        </a:rPr>
                        <a:t>Logistic</a:t>
                      </a:r>
                      <a:endParaRPr sz="1200" b="1">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0980">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 sz="1200" b="1">
                          <a:latin typeface="-apple-system"/>
                        </a:rPr>
                        <a:t>Train (106,510 data rows – 0 ,1:53K)</a:t>
                      </a:r>
                      <a:endParaRPr lang="en-US" sz="1200" b="1">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b="1">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0001"/>
                  </a:ext>
                </a:extLst>
              </a:tr>
              <a:tr h="341043">
                <a:tc>
                  <a:txBody>
                    <a:bodyPr/>
                    <a:lstStyle/>
                    <a:p>
                      <a:pPr marL="0" lvl="0" indent="0" algn="l" rtl="0">
                        <a:spcBef>
                          <a:spcPts val="0"/>
                        </a:spcBef>
                        <a:spcAft>
                          <a:spcPts val="0"/>
                        </a:spcAft>
                        <a:buNone/>
                      </a:pPr>
                      <a:r>
                        <a:rPr lang="en-US" sz="1200" b="1">
                          <a:latin typeface="-apple-system"/>
                        </a:rPr>
                        <a:t>AUC</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 sz="1200" b="1">
                          <a:solidFill>
                            <a:schemeClr val="accent6">
                              <a:lumMod val="75000"/>
                            </a:schemeClr>
                          </a:solidFill>
                          <a:latin typeface="-apple-system"/>
                        </a:rPr>
                        <a:t>0.78</a:t>
                      </a:r>
                      <a:endParaRPr lang="en-US" sz="1200" b="1">
                        <a:solidFill>
                          <a:schemeClr val="accent6">
                            <a:lumMod val="75000"/>
                          </a:schemeClr>
                        </a:solidFill>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sz="1200">
                          <a:latin typeface="-apple-system"/>
                        </a:rPr>
                        <a:t>0.73</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1043">
                <a:tc>
                  <a:txBody>
                    <a:bodyPr/>
                    <a:lstStyle/>
                    <a:p>
                      <a:pPr marL="0" lvl="0" indent="0" algn="l" rtl="0">
                        <a:spcBef>
                          <a:spcPts val="0"/>
                        </a:spcBef>
                        <a:spcAft>
                          <a:spcPts val="0"/>
                        </a:spcAft>
                        <a:buNone/>
                      </a:pPr>
                      <a:r>
                        <a:rPr lang="en-US" sz="1200">
                          <a:latin typeface="-apple-system"/>
                        </a:rPr>
                        <a:t>F-1 Score</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200">
                          <a:latin typeface="-apple-system"/>
                        </a:rPr>
                        <a:t>0.70</a:t>
                      </a:r>
                      <a:endParaRPr lang="en-US" sz="1200">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apple-system"/>
                        </a:rPr>
                        <a:t>0.68</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6090734"/>
                  </a:ext>
                </a:extLst>
              </a:tr>
              <a:tr h="341043">
                <a:tc>
                  <a:txBody>
                    <a:bodyPr/>
                    <a:lstStyle/>
                    <a:p>
                      <a:pPr marL="0" lvl="0" indent="0" algn="l" rtl="0">
                        <a:spcBef>
                          <a:spcPts val="0"/>
                        </a:spcBef>
                        <a:spcAft>
                          <a:spcPts val="0"/>
                        </a:spcAft>
                        <a:buNone/>
                      </a:pPr>
                      <a:r>
                        <a:rPr lang="en-US" sz="1200">
                          <a:latin typeface="-apple-system"/>
                        </a:rPr>
                        <a:t>Precision</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200">
                          <a:latin typeface="-apple-system"/>
                        </a:rPr>
                        <a:t>0.72</a:t>
                      </a:r>
                      <a:endParaRPr lang="en-US" sz="1200">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apple-system"/>
                        </a:rPr>
                        <a:t>0.64</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4563260"/>
                  </a:ext>
                </a:extLst>
              </a:tr>
              <a:tr h="320980">
                <a:tc>
                  <a:txBody>
                    <a:bodyPr/>
                    <a:lstStyle/>
                    <a:p>
                      <a:pPr marL="0" lvl="0" indent="0" algn="l" rtl="0">
                        <a:spcBef>
                          <a:spcPts val="0"/>
                        </a:spcBef>
                        <a:spcAft>
                          <a:spcPts val="0"/>
                        </a:spcAft>
                        <a:buNone/>
                      </a:pPr>
                      <a:r>
                        <a:rPr lang="en-US" sz="1200">
                          <a:latin typeface="-apple-system"/>
                        </a:rPr>
                        <a:t>Recall</a:t>
                      </a:r>
                      <a:endParaRPr sz="1200">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apple-system"/>
                        </a:rPr>
                        <a:t>0.68</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apple-system"/>
                        </a:rPr>
                        <a:t>0.61</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0980">
                <a:tc gridSpan="3">
                  <a:txBody>
                    <a:bodyPr/>
                    <a:lstStyle/>
                    <a:p>
                      <a:pPr marL="0" lvl="0" indent="0" algn="ctr" rtl="0">
                        <a:spcBef>
                          <a:spcPts val="0"/>
                        </a:spcBef>
                        <a:spcAft>
                          <a:spcPts val="0"/>
                        </a:spcAft>
                        <a:buNone/>
                      </a:pPr>
                      <a:r>
                        <a:rPr lang="en" sz="1200" b="1">
                          <a:latin typeface="-apple-system"/>
                        </a:rPr>
                        <a:t>Test ( 10,042 rows - 0:8513, 1:1529 )</a:t>
                      </a:r>
                      <a:endParaRPr sz="1200" b="1">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0" lvl="0" indent="0" algn="ctr" rtl="0">
                        <a:spcBef>
                          <a:spcPts val="0"/>
                        </a:spcBef>
                        <a:spcAft>
                          <a:spcPts val="0"/>
                        </a:spcAft>
                        <a:buNone/>
                      </a:pPr>
                      <a:endParaRPr sz="1200" b="1">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0004"/>
                  </a:ext>
                </a:extLst>
              </a:tr>
              <a:tr h="341043">
                <a:tc>
                  <a:txBody>
                    <a:bodyPr/>
                    <a:lstStyle/>
                    <a:p>
                      <a:pPr marL="0" lvl="0" indent="0" algn="l" rtl="0">
                        <a:spcBef>
                          <a:spcPts val="0"/>
                        </a:spcBef>
                        <a:spcAft>
                          <a:spcPts val="0"/>
                        </a:spcAft>
                        <a:buNone/>
                      </a:pPr>
                      <a:r>
                        <a:rPr lang="en-US" sz="1200" b="1">
                          <a:latin typeface="-apple-system"/>
                        </a:rPr>
                        <a:t>AUC</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200" b="1">
                          <a:solidFill>
                            <a:schemeClr val="accent6">
                              <a:lumMod val="75000"/>
                            </a:schemeClr>
                          </a:solidFill>
                          <a:latin typeface="-apple-system"/>
                        </a:rPr>
                        <a:t>0.77</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sz="1200">
                          <a:latin typeface="-apple-system"/>
                        </a:rPr>
                        <a:t>0.73</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1043">
                <a:tc>
                  <a:txBody>
                    <a:bodyPr/>
                    <a:lstStyle/>
                    <a:p>
                      <a:pPr marL="0" lvl="0" indent="0" algn="l" rtl="0">
                        <a:spcBef>
                          <a:spcPts val="0"/>
                        </a:spcBef>
                        <a:spcAft>
                          <a:spcPts val="0"/>
                        </a:spcAft>
                        <a:buNone/>
                      </a:pPr>
                      <a:r>
                        <a:rPr lang="en-US" sz="1200">
                          <a:latin typeface="-apple-system"/>
                        </a:rPr>
                        <a:t>F-1 Score</a:t>
                      </a:r>
                      <a:endParaRPr sz="1200">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apple-system"/>
                        </a:rPr>
                        <a:t>0.42</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apple-system"/>
                        </a:rPr>
                        <a:t>0.40</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1043">
                <a:tc>
                  <a:txBody>
                    <a:bodyPr/>
                    <a:lstStyle/>
                    <a:p>
                      <a:pPr marL="0" lvl="0" indent="0" algn="l" rtl="0">
                        <a:spcBef>
                          <a:spcPts val="0"/>
                        </a:spcBef>
                        <a:spcAft>
                          <a:spcPts val="0"/>
                        </a:spcAft>
                        <a:buNone/>
                      </a:pPr>
                      <a:r>
                        <a:rPr lang="en-US" sz="1200">
                          <a:latin typeface="-apple-system"/>
                        </a:rPr>
                        <a:t>Precision</a:t>
                      </a:r>
                      <a:endParaRPr sz="1200">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apple-system"/>
                        </a:rPr>
                        <a:t>0.31</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apple-system"/>
                        </a:rPr>
                        <a:t>0.29</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148767"/>
                  </a:ext>
                </a:extLst>
              </a:tr>
              <a:tr h="341043">
                <a:tc>
                  <a:txBody>
                    <a:bodyPr/>
                    <a:lstStyle/>
                    <a:p>
                      <a:pPr marL="0" lvl="0" indent="0" algn="l" rtl="0">
                        <a:spcBef>
                          <a:spcPts val="0"/>
                        </a:spcBef>
                        <a:spcAft>
                          <a:spcPts val="0"/>
                        </a:spcAft>
                        <a:buNone/>
                      </a:pPr>
                      <a:r>
                        <a:rPr lang="en-US" sz="1200">
                          <a:latin typeface="-apple-system"/>
                        </a:rPr>
                        <a:t>Recall</a:t>
                      </a:r>
                      <a:endParaRPr sz="1200">
                        <a:latin typeface="-apple-system"/>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apple-system"/>
                        </a:rPr>
                        <a:t>0.66</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apple-system"/>
                        </a:rPr>
                        <a:t>0.61</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5276791"/>
                  </a:ext>
                </a:extLst>
              </a:tr>
            </a:tbl>
          </a:graphicData>
        </a:graphic>
      </p:graphicFrame>
      <p:pic>
        <p:nvPicPr>
          <p:cNvPr id="8" name="Picture 7">
            <a:extLst>
              <a:ext uri="{FF2B5EF4-FFF2-40B4-BE49-F238E27FC236}">
                <a16:creationId xmlns:a16="http://schemas.microsoft.com/office/drawing/2014/main" id="{1012A2B3-0621-4679-ADE1-6DA4754FC3C5}"/>
              </a:ext>
            </a:extLst>
          </p:cNvPr>
          <p:cNvPicPr>
            <a:picLocks noChangeAspect="1"/>
          </p:cNvPicPr>
          <p:nvPr/>
        </p:nvPicPr>
        <p:blipFill>
          <a:blip r:embed="rId3"/>
          <a:stretch>
            <a:fillRect/>
          </a:stretch>
        </p:blipFill>
        <p:spPr>
          <a:xfrm>
            <a:off x="3219136" y="1365129"/>
            <a:ext cx="3069206" cy="2183770"/>
          </a:xfrm>
          <a:prstGeom prst="rect">
            <a:avLst/>
          </a:prstGeom>
        </p:spPr>
      </p:pic>
      <p:pic>
        <p:nvPicPr>
          <p:cNvPr id="10" name="Picture 9">
            <a:extLst>
              <a:ext uri="{FF2B5EF4-FFF2-40B4-BE49-F238E27FC236}">
                <a16:creationId xmlns:a16="http://schemas.microsoft.com/office/drawing/2014/main" id="{41696A5E-5DE6-4862-9E34-0DCFE4BE1272}"/>
              </a:ext>
            </a:extLst>
          </p:cNvPr>
          <p:cNvPicPr>
            <a:picLocks noChangeAspect="1"/>
          </p:cNvPicPr>
          <p:nvPr/>
        </p:nvPicPr>
        <p:blipFill>
          <a:blip r:embed="rId4"/>
          <a:stretch>
            <a:fillRect/>
          </a:stretch>
        </p:blipFill>
        <p:spPr>
          <a:xfrm>
            <a:off x="6355717" y="3134264"/>
            <a:ext cx="2730773" cy="1932609"/>
          </a:xfrm>
          <a:prstGeom prst="rect">
            <a:avLst/>
          </a:prstGeom>
        </p:spPr>
      </p:pic>
      <p:sp>
        <p:nvSpPr>
          <p:cNvPr id="11" name="TextBox 10">
            <a:extLst>
              <a:ext uri="{FF2B5EF4-FFF2-40B4-BE49-F238E27FC236}">
                <a16:creationId xmlns:a16="http://schemas.microsoft.com/office/drawing/2014/main" id="{D1EF9A2A-9F9E-42FF-88BC-213ACCF92367}"/>
              </a:ext>
            </a:extLst>
          </p:cNvPr>
          <p:cNvSpPr txBox="1"/>
          <p:nvPr/>
        </p:nvSpPr>
        <p:spPr>
          <a:xfrm>
            <a:off x="4261942" y="1273072"/>
            <a:ext cx="1244765" cy="276999"/>
          </a:xfrm>
          <a:prstGeom prst="rect">
            <a:avLst/>
          </a:prstGeom>
          <a:noFill/>
        </p:spPr>
        <p:txBody>
          <a:bodyPr wrap="square" rtlCol="0">
            <a:spAutoFit/>
          </a:bodyPr>
          <a:lstStyle/>
          <a:p>
            <a:pPr algn="ctr"/>
            <a:r>
              <a:rPr lang="en-US" sz="1200" b="1" u="sng">
                <a:latin typeface="-apple-system"/>
              </a:rPr>
              <a:t>Train Dataset</a:t>
            </a:r>
          </a:p>
        </p:txBody>
      </p:sp>
      <p:sp>
        <p:nvSpPr>
          <p:cNvPr id="12" name="TextBox 11">
            <a:extLst>
              <a:ext uri="{FF2B5EF4-FFF2-40B4-BE49-F238E27FC236}">
                <a16:creationId xmlns:a16="http://schemas.microsoft.com/office/drawing/2014/main" id="{13FC12DD-90E3-4997-B271-6AE57DB713EB}"/>
              </a:ext>
            </a:extLst>
          </p:cNvPr>
          <p:cNvSpPr txBox="1"/>
          <p:nvPr/>
        </p:nvSpPr>
        <p:spPr>
          <a:xfrm>
            <a:off x="7098720" y="2921985"/>
            <a:ext cx="1244765" cy="276999"/>
          </a:xfrm>
          <a:prstGeom prst="rect">
            <a:avLst/>
          </a:prstGeom>
          <a:noFill/>
        </p:spPr>
        <p:txBody>
          <a:bodyPr wrap="square" rtlCol="0">
            <a:spAutoFit/>
          </a:bodyPr>
          <a:lstStyle/>
          <a:p>
            <a:pPr algn="ctr"/>
            <a:r>
              <a:rPr lang="en-US" sz="1200" b="1" u="sng">
                <a:latin typeface="-apple-system"/>
              </a:rPr>
              <a:t>Test Dataset</a:t>
            </a:r>
          </a:p>
        </p:txBody>
      </p:sp>
      <p:cxnSp>
        <p:nvCxnSpPr>
          <p:cNvPr id="9" name="Straight Connector 8">
            <a:extLst>
              <a:ext uri="{FF2B5EF4-FFF2-40B4-BE49-F238E27FC236}">
                <a16:creationId xmlns:a16="http://schemas.microsoft.com/office/drawing/2014/main" id="{2CCB528C-2F0B-4325-B20D-92CC40E0A38E}"/>
              </a:ext>
            </a:extLst>
          </p:cNvPr>
          <p:cNvCxnSpPr>
            <a:cxnSpLocks/>
          </p:cNvCxnSpPr>
          <p:nvPr/>
        </p:nvCxnSpPr>
        <p:spPr>
          <a:xfrm>
            <a:off x="57510" y="962815"/>
            <a:ext cx="3069206" cy="0"/>
          </a:xfrm>
          <a:prstGeom prst="line">
            <a:avLst/>
          </a:prstGeom>
        </p:spPr>
        <p:style>
          <a:lnRef idx="2">
            <a:schemeClr val="dk1"/>
          </a:lnRef>
          <a:fillRef idx="0">
            <a:schemeClr val="dk1"/>
          </a:fillRef>
          <a:effectRef idx="1">
            <a:schemeClr val="dk1"/>
          </a:effectRef>
          <a:fontRef idx="minor">
            <a:schemeClr val="tx1"/>
          </a:fontRef>
        </p:style>
      </p:cxnSp>
      <p:pic>
        <p:nvPicPr>
          <p:cNvPr id="3080" name="Picture 8" descr="Tom And Jerry Free Wallpaper - Tom N Jerry Topper - 1600x1600 Wallpaper -  teahub.io">
            <a:extLst>
              <a:ext uri="{FF2B5EF4-FFF2-40B4-BE49-F238E27FC236}">
                <a16:creationId xmlns:a16="http://schemas.microsoft.com/office/drawing/2014/main" id="{7DBABD80-1BEB-4D31-B698-E01897C60287}"/>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2806460" y="4426362"/>
            <a:ext cx="640511" cy="640511"/>
          </a:xfrm>
          <a:prstGeom prst="rect">
            <a:avLst/>
          </a:prstGeom>
          <a:solidFill>
            <a:schemeClr val="bg1"/>
          </a:solidFill>
        </p:spPr>
      </p:pic>
      <p:pic>
        <p:nvPicPr>
          <p:cNvPr id="13" name="Picture 12">
            <a:extLst>
              <a:ext uri="{FF2B5EF4-FFF2-40B4-BE49-F238E27FC236}">
                <a16:creationId xmlns:a16="http://schemas.microsoft.com/office/drawing/2014/main" id="{F5DFAB59-467D-496C-A461-3D9555A15B62}"/>
              </a:ext>
            </a:extLst>
          </p:cNvPr>
          <p:cNvPicPr>
            <a:picLocks noChangeAspect="1"/>
          </p:cNvPicPr>
          <p:nvPr/>
        </p:nvPicPr>
        <p:blipFill>
          <a:blip r:embed="rId6"/>
          <a:stretch>
            <a:fillRect/>
          </a:stretch>
        </p:blipFill>
        <p:spPr>
          <a:xfrm>
            <a:off x="1" y="-7165"/>
            <a:ext cx="3403928" cy="472563"/>
          </a:xfrm>
          <a:prstGeom prst="rect">
            <a:avLst/>
          </a:prstGeom>
        </p:spPr>
      </p:pic>
      <p:sp>
        <p:nvSpPr>
          <p:cNvPr id="3" name="Slide Number Placeholder 2">
            <a:extLst>
              <a:ext uri="{FF2B5EF4-FFF2-40B4-BE49-F238E27FC236}">
                <a16:creationId xmlns:a16="http://schemas.microsoft.com/office/drawing/2014/main" id="{EBC363DA-38F1-415B-8462-C6746F592BB1}"/>
              </a:ext>
            </a:extLst>
          </p:cNvPr>
          <p:cNvSpPr>
            <a:spLocks noGrp="1"/>
          </p:cNvSpPr>
          <p:nvPr>
            <p:ph type="sldNum" sz="quarter" idx="12"/>
          </p:nvPr>
        </p:nvSpPr>
        <p:spPr>
          <a:xfrm>
            <a:off x="6468645" y="4885776"/>
            <a:ext cx="2057400" cy="273844"/>
          </a:xfrm>
        </p:spPr>
        <p:txBody>
          <a:bodyPr/>
          <a:lstStyle/>
          <a:p>
            <a:fld id="{0F5EC011-0DA0-DB45-996E-85C7F379AB45}" type="slidenum">
              <a:rPr lang="en-US" smtClean="0"/>
              <a:t>12</a:t>
            </a:fld>
            <a:endParaRPr lang="en-US" dirty="0"/>
          </a:p>
        </p:txBody>
      </p:sp>
    </p:spTree>
    <p:extLst>
      <p:ext uri="{BB962C8B-B14F-4D97-AF65-F5344CB8AC3E}">
        <p14:creationId xmlns:p14="http://schemas.microsoft.com/office/powerpoint/2010/main" val="204398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D622C26-F88A-47CF-8AD1-28EAC095A5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32"/>
          <a:stretch/>
        </p:blipFill>
        <p:spPr bwMode="auto">
          <a:xfrm>
            <a:off x="3031458" y="584725"/>
            <a:ext cx="5704225" cy="44433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134D2C46-0465-4170-8E8D-F7104D4E7E06}"/>
                  </a:ext>
                </a:extLst>
              </p14:cNvPr>
              <p14:cNvContentPartPr/>
              <p14:nvPr/>
            </p14:nvContentPartPr>
            <p14:xfrm>
              <a:off x="4646588" y="1013502"/>
              <a:ext cx="394920" cy="82440"/>
            </p14:xfrm>
          </p:contentPart>
        </mc:Choice>
        <mc:Fallback xmlns="">
          <p:pic>
            <p:nvPicPr>
              <p:cNvPr id="17" name="Ink 16">
                <a:extLst>
                  <a:ext uri="{FF2B5EF4-FFF2-40B4-BE49-F238E27FC236}">
                    <a16:creationId xmlns:a16="http://schemas.microsoft.com/office/drawing/2014/main" id="{134D2C46-0465-4170-8E8D-F7104D4E7E06}"/>
                  </a:ext>
                </a:extLst>
              </p:cNvPr>
              <p:cNvPicPr/>
              <p:nvPr/>
            </p:nvPicPr>
            <p:blipFill>
              <a:blip r:embed="rId5"/>
              <a:stretch>
                <a:fillRect/>
              </a:stretch>
            </p:blipFill>
            <p:spPr>
              <a:xfrm>
                <a:off x="4628604" y="977502"/>
                <a:ext cx="430528"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A8EABAD5-7333-40AE-90D3-17BCED460252}"/>
                  </a:ext>
                </a:extLst>
              </p14:cNvPr>
              <p14:cNvContentPartPr/>
              <p14:nvPr/>
            </p14:nvContentPartPr>
            <p14:xfrm>
              <a:off x="4366868" y="3607662"/>
              <a:ext cx="682920" cy="98280"/>
            </p14:xfrm>
          </p:contentPart>
        </mc:Choice>
        <mc:Fallback xmlns="">
          <p:pic>
            <p:nvPicPr>
              <p:cNvPr id="18" name="Ink 17">
                <a:extLst>
                  <a:ext uri="{FF2B5EF4-FFF2-40B4-BE49-F238E27FC236}">
                    <a16:creationId xmlns:a16="http://schemas.microsoft.com/office/drawing/2014/main" id="{A8EABAD5-7333-40AE-90D3-17BCED460252}"/>
                  </a:ext>
                </a:extLst>
              </p:cNvPr>
              <p:cNvPicPr/>
              <p:nvPr/>
            </p:nvPicPr>
            <p:blipFill>
              <a:blip r:embed="rId7"/>
              <a:stretch>
                <a:fillRect/>
              </a:stretch>
            </p:blipFill>
            <p:spPr>
              <a:xfrm>
                <a:off x="4348868" y="3571530"/>
                <a:ext cx="718560" cy="17018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32F573C8-4FA2-497B-A287-FD544E57F9D7}"/>
                  </a:ext>
                </a:extLst>
              </p14:cNvPr>
              <p14:cNvContentPartPr/>
              <p14:nvPr/>
            </p14:nvContentPartPr>
            <p14:xfrm>
              <a:off x="3956468" y="4029686"/>
              <a:ext cx="1080360" cy="98280"/>
            </p14:xfrm>
          </p:contentPart>
        </mc:Choice>
        <mc:Fallback xmlns="">
          <p:pic>
            <p:nvPicPr>
              <p:cNvPr id="19" name="Ink 18">
                <a:extLst>
                  <a:ext uri="{FF2B5EF4-FFF2-40B4-BE49-F238E27FC236}">
                    <a16:creationId xmlns:a16="http://schemas.microsoft.com/office/drawing/2014/main" id="{32F573C8-4FA2-497B-A287-FD544E57F9D7}"/>
                  </a:ext>
                </a:extLst>
              </p:cNvPr>
              <p:cNvPicPr/>
              <p:nvPr/>
            </p:nvPicPr>
            <p:blipFill>
              <a:blip r:embed="rId9"/>
              <a:stretch>
                <a:fillRect/>
              </a:stretch>
            </p:blipFill>
            <p:spPr>
              <a:xfrm>
                <a:off x="3938468" y="3993686"/>
                <a:ext cx="1116000" cy="169920"/>
              </a:xfrm>
              <a:prstGeom prst="rect">
                <a:avLst/>
              </a:prstGeom>
            </p:spPr>
          </p:pic>
        </mc:Fallback>
      </mc:AlternateContent>
      <p:sp>
        <p:nvSpPr>
          <p:cNvPr id="5" name="TextBox 4">
            <a:extLst>
              <a:ext uri="{FF2B5EF4-FFF2-40B4-BE49-F238E27FC236}">
                <a16:creationId xmlns:a16="http://schemas.microsoft.com/office/drawing/2014/main" id="{8589A558-AA7B-49BF-8DBD-08C6CA1C07A6}"/>
              </a:ext>
            </a:extLst>
          </p:cNvPr>
          <p:cNvSpPr txBox="1"/>
          <p:nvPr/>
        </p:nvSpPr>
        <p:spPr>
          <a:xfrm>
            <a:off x="5690016" y="461614"/>
            <a:ext cx="2129012" cy="246221"/>
          </a:xfrm>
          <a:prstGeom prst="rect">
            <a:avLst/>
          </a:prstGeom>
          <a:noFill/>
        </p:spPr>
        <p:txBody>
          <a:bodyPr wrap="square" rtlCol="0">
            <a:spAutoFit/>
          </a:bodyPr>
          <a:lstStyle/>
          <a:p>
            <a:r>
              <a:rPr lang="en-US" sz="1000" b="1" u="sng">
                <a:latin typeface="-apple-system"/>
              </a:rPr>
              <a:t>SHAP value impact on model output</a:t>
            </a:r>
          </a:p>
        </p:txBody>
      </p:sp>
      <p:sp>
        <p:nvSpPr>
          <p:cNvPr id="21" name="Title 1">
            <a:extLst>
              <a:ext uri="{FF2B5EF4-FFF2-40B4-BE49-F238E27FC236}">
                <a16:creationId xmlns:a16="http://schemas.microsoft.com/office/drawing/2014/main" id="{2684A5A9-447B-47BD-8217-725E0A9CEBDD}"/>
              </a:ext>
            </a:extLst>
          </p:cNvPr>
          <p:cNvSpPr txBox="1">
            <a:spLocks/>
          </p:cNvSpPr>
          <p:nvPr/>
        </p:nvSpPr>
        <p:spPr>
          <a:xfrm>
            <a:off x="0" y="404180"/>
            <a:ext cx="7886700" cy="6926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000" b="1" kern="1200">
                <a:solidFill>
                  <a:srgbClr val="006747"/>
                </a:solidFill>
                <a:latin typeface="Arial" panose="020B0604020202020204" pitchFamily="34" charset="0"/>
                <a:ea typeface="+mj-ea"/>
                <a:cs typeface="Arial" panose="020B0604020202020204" pitchFamily="34" charset="0"/>
              </a:defRPr>
            </a:lvl1pPr>
          </a:lstStyle>
          <a:p>
            <a:r>
              <a:rPr lang="en-US" sz="2400">
                <a:solidFill>
                  <a:schemeClr val="tx1">
                    <a:lumMod val="95000"/>
                    <a:lumOff val="5000"/>
                  </a:schemeClr>
                </a:solidFill>
                <a:latin typeface="-apple-system"/>
              </a:rPr>
              <a:t>Insights</a:t>
            </a:r>
          </a:p>
        </p:txBody>
      </p:sp>
      <p:cxnSp>
        <p:nvCxnSpPr>
          <p:cNvPr id="24" name="Straight Connector 23">
            <a:extLst>
              <a:ext uri="{FF2B5EF4-FFF2-40B4-BE49-F238E27FC236}">
                <a16:creationId xmlns:a16="http://schemas.microsoft.com/office/drawing/2014/main" id="{BBCAA4E8-3A51-4FFB-88AB-CA0D023A2761}"/>
              </a:ext>
            </a:extLst>
          </p:cNvPr>
          <p:cNvCxnSpPr>
            <a:cxnSpLocks/>
          </p:cNvCxnSpPr>
          <p:nvPr/>
        </p:nvCxnSpPr>
        <p:spPr>
          <a:xfrm>
            <a:off x="60960" y="1008822"/>
            <a:ext cx="1192746"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D49F1B0B-52A7-4020-B362-58D6E73D9B6E}"/>
              </a:ext>
            </a:extLst>
          </p:cNvPr>
          <p:cNvSpPr txBox="1"/>
          <p:nvPr/>
        </p:nvSpPr>
        <p:spPr>
          <a:xfrm>
            <a:off x="60960" y="1112000"/>
            <a:ext cx="3628845" cy="2677656"/>
          </a:xfrm>
          <a:prstGeom prst="rect">
            <a:avLst/>
          </a:prstGeom>
          <a:noFill/>
        </p:spPr>
        <p:txBody>
          <a:bodyPr wrap="square" rtlCol="0">
            <a:spAutoFit/>
          </a:bodyPr>
          <a:lstStyle/>
          <a:p>
            <a:r>
              <a:rPr lang="en-US" sz="1400" b="1">
                <a:latin typeface="-apple-system"/>
              </a:rPr>
              <a:t>Positive Contributors</a:t>
            </a:r>
          </a:p>
          <a:p>
            <a:pPr marL="285750" indent="-285750" algn="l" rtl="0" eaLnBrk="1" fontAlgn="t" latinLnBrk="0" hangingPunct="1">
              <a:spcBef>
                <a:spcPts val="0"/>
              </a:spcBef>
              <a:spcAft>
                <a:spcPts val="0"/>
              </a:spcAft>
              <a:buFont typeface="Arial" panose="020B0604020202020204" pitchFamily="34" charset="0"/>
              <a:buChar char="•"/>
            </a:pPr>
            <a:r>
              <a:rPr lang="en-US" sz="1400" b="0" i="0" u="none" strike="noStrike" kern="1200" err="1">
                <a:solidFill>
                  <a:srgbClr val="000000"/>
                </a:solidFill>
                <a:effectLst/>
                <a:latin typeface="-apple-system"/>
              </a:rPr>
              <a:t>cms</a:t>
            </a:r>
            <a:r>
              <a:rPr lang="en-US" sz="1400" b="0" i="0" u="none" strike="noStrike" kern="1200">
                <a:solidFill>
                  <a:srgbClr val="000000"/>
                </a:solidFill>
                <a:effectLst/>
                <a:latin typeface="-apple-system"/>
              </a:rPr>
              <a:t> part d payment</a:t>
            </a:r>
            <a:endParaRPr lang="en-US" sz="1400" b="0" i="0" u="none" strike="noStrike">
              <a:effectLst/>
              <a:latin typeface="-apple-system"/>
            </a:endParaRPr>
          </a:p>
          <a:p>
            <a:pPr marL="285750" indent="-285750" algn="l" rtl="0" eaLnBrk="1" fontAlgn="t" latinLnBrk="0" hangingPunct="1">
              <a:spcBef>
                <a:spcPts val="0"/>
              </a:spcBef>
              <a:spcAft>
                <a:spcPts val="0"/>
              </a:spcAft>
              <a:buFont typeface="Arial" panose="020B0604020202020204" pitchFamily="34" charset="0"/>
              <a:buChar char="•"/>
            </a:pPr>
            <a:r>
              <a:rPr lang="en-US" sz="1400" b="0" i="0" u="none" strike="noStrike" kern="1200" err="1">
                <a:solidFill>
                  <a:srgbClr val="000000"/>
                </a:solidFill>
                <a:effectLst/>
                <a:latin typeface="-apple-system"/>
              </a:rPr>
              <a:t>cms</a:t>
            </a:r>
            <a:r>
              <a:rPr lang="en-US" sz="1400" b="0" i="0" u="none" strike="noStrike" kern="1200">
                <a:solidFill>
                  <a:srgbClr val="000000"/>
                </a:solidFill>
                <a:effectLst/>
                <a:latin typeface="-apple-system"/>
              </a:rPr>
              <a:t> disabled indicator</a:t>
            </a:r>
            <a:endParaRPr lang="en-US" sz="1400" b="0" i="0" u="none" strike="noStrike">
              <a:effectLst/>
              <a:latin typeface="-apple-system"/>
            </a:endParaRPr>
          </a:p>
          <a:p>
            <a:pPr marL="285750" indent="-285750" algn="l" rtl="0" eaLnBrk="1" fontAlgn="t" latinLnBrk="0" hangingPunct="1">
              <a:spcBef>
                <a:spcPts val="0"/>
              </a:spcBef>
              <a:spcAft>
                <a:spcPts val="0"/>
              </a:spcAft>
              <a:buFont typeface="Arial" panose="020B0604020202020204" pitchFamily="34" charset="0"/>
              <a:buChar char="•"/>
            </a:pPr>
            <a:r>
              <a:rPr lang="en-US" sz="1400" b="0" i="0" u="none" strike="noStrike" kern="1200" err="1">
                <a:solidFill>
                  <a:srgbClr val="000000"/>
                </a:solidFill>
                <a:effectLst/>
                <a:latin typeface="-apple-system"/>
              </a:rPr>
              <a:t>ccsp</a:t>
            </a:r>
            <a:r>
              <a:rPr lang="en-US" sz="1400" b="0" i="0" u="none" strike="noStrike" kern="1200">
                <a:solidFill>
                  <a:srgbClr val="000000"/>
                </a:solidFill>
                <a:effectLst/>
                <a:latin typeface="-apple-system"/>
              </a:rPr>
              <a:t> superficial injury</a:t>
            </a:r>
            <a:endParaRPr lang="en-US" sz="1400" b="0" i="0" u="none" strike="noStrike">
              <a:effectLst/>
              <a:latin typeface="-apple-system"/>
            </a:endParaRPr>
          </a:p>
          <a:p>
            <a:pPr marL="285750" indent="-285750" algn="l" rtl="0" eaLnBrk="1" fontAlgn="t" latinLnBrk="0" hangingPunct="1">
              <a:spcBef>
                <a:spcPts val="0"/>
              </a:spcBef>
              <a:spcAft>
                <a:spcPts val="0"/>
              </a:spcAft>
              <a:buFont typeface="Arial" panose="020B0604020202020204" pitchFamily="34" charset="0"/>
              <a:buChar char="•"/>
            </a:pPr>
            <a:r>
              <a:rPr lang="en-US" sz="1400" b="0" i="0" u="none" strike="noStrike" kern="1200" err="1">
                <a:solidFill>
                  <a:srgbClr val="000000"/>
                </a:solidFill>
                <a:effectLst/>
                <a:latin typeface="-apple-system"/>
              </a:rPr>
              <a:t>betos</a:t>
            </a:r>
            <a:r>
              <a:rPr lang="en-US" sz="1400" b="0" i="0" u="none" strike="noStrike" kern="1200">
                <a:solidFill>
                  <a:srgbClr val="000000"/>
                </a:solidFill>
                <a:effectLst/>
                <a:latin typeface="-apple-system"/>
              </a:rPr>
              <a:t> other ambulance</a:t>
            </a:r>
          </a:p>
          <a:p>
            <a:pPr marL="285750" indent="-285750" algn="l" rtl="0" eaLnBrk="1" fontAlgn="t" latinLnBrk="0" hangingPunct="1">
              <a:spcBef>
                <a:spcPts val="0"/>
              </a:spcBef>
              <a:spcAft>
                <a:spcPts val="0"/>
              </a:spcAft>
              <a:buFont typeface="Arial" panose="020B0604020202020204" pitchFamily="34" charset="0"/>
              <a:buChar char="•"/>
            </a:pPr>
            <a:endParaRPr lang="en-US" sz="1400" b="1">
              <a:solidFill>
                <a:srgbClr val="000000"/>
              </a:solidFill>
              <a:latin typeface="-apple-system"/>
            </a:endParaRPr>
          </a:p>
          <a:p>
            <a:pPr algn="l" rtl="0" eaLnBrk="1" fontAlgn="t" latinLnBrk="0" hangingPunct="1">
              <a:spcBef>
                <a:spcPts val="0"/>
              </a:spcBef>
              <a:spcAft>
                <a:spcPts val="0"/>
              </a:spcAft>
            </a:pPr>
            <a:r>
              <a:rPr lang="en-US" sz="1400" b="1" i="0" u="none" strike="noStrike">
                <a:solidFill>
                  <a:srgbClr val="000000"/>
                </a:solidFill>
                <a:effectLst/>
                <a:latin typeface="-apple-system"/>
              </a:rPr>
              <a:t>Negative Contributors</a:t>
            </a:r>
          </a:p>
          <a:p>
            <a:pPr marL="285750" indent="-285750" algn="l" rtl="0" eaLnBrk="1" fontAlgn="t" latinLnBrk="0" hangingPunct="1">
              <a:spcBef>
                <a:spcPts val="0"/>
              </a:spcBef>
              <a:spcAft>
                <a:spcPts val="0"/>
              </a:spcAft>
              <a:buFont typeface="Arial" panose="020B0604020202020204" pitchFamily="34" charset="0"/>
              <a:buChar char="•"/>
            </a:pPr>
            <a:r>
              <a:rPr lang="en-US" sz="1400" b="0" i="0" u="none" strike="noStrike" kern="1200">
                <a:solidFill>
                  <a:srgbClr val="000000"/>
                </a:solidFill>
                <a:effectLst/>
                <a:latin typeface="-apple-system"/>
              </a:rPr>
              <a:t>age</a:t>
            </a:r>
            <a:endParaRPr lang="en-US" sz="1400" b="0" i="0" u="none" strike="noStrike">
              <a:effectLst/>
              <a:latin typeface="-apple-system"/>
            </a:endParaRPr>
          </a:p>
          <a:p>
            <a:pPr marL="285750" indent="-285750" algn="l" rtl="0" eaLnBrk="1" fontAlgn="t" latinLnBrk="0" hangingPunct="1">
              <a:spcBef>
                <a:spcPts val="0"/>
              </a:spcBef>
              <a:spcAft>
                <a:spcPts val="0"/>
              </a:spcAft>
              <a:buFont typeface="Arial" panose="020B0604020202020204" pitchFamily="34" charset="0"/>
              <a:buChar char="•"/>
            </a:pPr>
            <a:r>
              <a:rPr lang="en-US" sz="1400" b="0" i="0" u="none" strike="noStrike" kern="1200" err="1">
                <a:solidFill>
                  <a:srgbClr val="000000"/>
                </a:solidFill>
                <a:effectLst/>
                <a:latin typeface="-apple-system"/>
              </a:rPr>
              <a:t>ccsp</a:t>
            </a:r>
            <a:r>
              <a:rPr lang="en-US" sz="1400" b="0" i="0" u="none" strike="noStrike" kern="1200">
                <a:solidFill>
                  <a:srgbClr val="000000"/>
                </a:solidFill>
                <a:effectLst/>
                <a:latin typeface="-apple-system"/>
              </a:rPr>
              <a:t> hypoxia</a:t>
            </a:r>
            <a:endParaRPr lang="en-US" sz="1400" b="0" i="0" u="none" strike="noStrike">
              <a:effectLst/>
              <a:latin typeface="-apple-system"/>
            </a:endParaRPr>
          </a:p>
          <a:p>
            <a:pPr marL="285750" indent="-285750" algn="l" rtl="0" eaLnBrk="1" fontAlgn="t" latinLnBrk="0" hangingPunct="1">
              <a:spcBef>
                <a:spcPts val="0"/>
              </a:spcBef>
              <a:spcAft>
                <a:spcPts val="0"/>
              </a:spcAft>
              <a:buFont typeface="Arial" panose="020B0604020202020204" pitchFamily="34" charset="0"/>
              <a:buChar char="•"/>
            </a:pPr>
            <a:r>
              <a:rPr lang="en-US" sz="1400" b="0" i="0" u="none" strike="noStrike" kern="1200" err="1">
                <a:solidFill>
                  <a:srgbClr val="000000"/>
                </a:solidFill>
                <a:effectLst/>
                <a:latin typeface="-apple-system"/>
              </a:rPr>
              <a:t>betos</a:t>
            </a:r>
            <a:r>
              <a:rPr lang="en-US" sz="1400" b="0" i="0" u="none" strike="noStrike" kern="1200">
                <a:solidFill>
                  <a:srgbClr val="000000"/>
                </a:solidFill>
                <a:effectLst/>
                <a:latin typeface="-apple-system"/>
              </a:rPr>
              <a:t> evaluation indicator</a:t>
            </a:r>
            <a:endParaRPr lang="en-US" sz="1400" b="0" i="0" u="none" strike="noStrike">
              <a:effectLst/>
              <a:latin typeface="-apple-system"/>
            </a:endParaRPr>
          </a:p>
          <a:p>
            <a:pPr algn="l" rtl="0" eaLnBrk="1" fontAlgn="t" latinLnBrk="0" hangingPunct="1">
              <a:spcBef>
                <a:spcPts val="0"/>
              </a:spcBef>
              <a:spcAft>
                <a:spcPts val="0"/>
              </a:spcAft>
            </a:pPr>
            <a:endParaRPr lang="en-US" sz="1400" b="0" i="0" u="none" strike="noStrike">
              <a:effectLst/>
              <a:latin typeface="-apple-system"/>
            </a:endParaRPr>
          </a:p>
          <a:p>
            <a:endParaRPr lang="en-US" sz="1400">
              <a:latin typeface="-apple-system"/>
            </a:endParaRPr>
          </a:p>
        </p:txBody>
      </p:sp>
      <p:pic>
        <p:nvPicPr>
          <p:cNvPr id="4098" name="Picture 2" descr="Group project – How much did I contribute? | Project Delta">
            <a:extLst>
              <a:ext uri="{FF2B5EF4-FFF2-40B4-BE49-F238E27FC236}">
                <a16:creationId xmlns:a16="http://schemas.microsoft.com/office/drawing/2014/main" id="{A4A6A657-22E6-4DC7-8E4F-F611989E7C90}"/>
              </a:ext>
            </a:extLst>
          </p:cNvPr>
          <p:cNvPicPr>
            <a:picLocks noChangeAspect="1" noChangeArrowheads="1"/>
          </p:cNvPicPr>
          <p:nvPr/>
        </p:nvPicPr>
        <p:blipFill>
          <a:blip r:embed="rId10">
            <a:alphaModFix amt="35000"/>
            <a:extLst>
              <a:ext uri="{28A0092B-C50C-407E-A947-70E740481C1C}">
                <a14:useLocalDpi xmlns:a14="http://schemas.microsoft.com/office/drawing/2010/main" val="0"/>
              </a:ext>
            </a:extLst>
          </a:blip>
          <a:srcRect/>
          <a:stretch>
            <a:fillRect/>
          </a:stretch>
        </p:blipFill>
        <p:spPr bwMode="auto">
          <a:xfrm>
            <a:off x="433340" y="3607662"/>
            <a:ext cx="1921055" cy="13279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AB4915D-ABA0-42D9-8161-79D431589FCC}"/>
              </a:ext>
            </a:extLst>
          </p:cNvPr>
          <p:cNvPicPr>
            <a:picLocks noChangeAspect="1"/>
          </p:cNvPicPr>
          <p:nvPr/>
        </p:nvPicPr>
        <p:blipFill>
          <a:blip r:embed="rId11"/>
          <a:stretch>
            <a:fillRect/>
          </a:stretch>
        </p:blipFill>
        <p:spPr>
          <a:xfrm>
            <a:off x="1" y="-7165"/>
            <a:ext cx="3403928" cy="472563"/>
          </a:xfrm>
          <a:prstGeom prst="rect">
            <a:avLst/>
          </a:prstGeom>
        </p:spPr>
      </p:pic>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53A008C8-5E42-4407-884C-3327C482BCF3}"/>
                  </a:ext>
                </a:extLst>
              </p14:cNvPr>
              <p14:cNvContentPartPr/>
              <p14:nvPr/>
            </p14:nvContentPartPr>
            <p14:xfrm>
              <a:off x="3504793" y="902540"/>
              <a:ext cx="14760" cy="9720"/>
            </p14:xfrm>
          </p:contentPart>
        </mc:Choice>
        <mc:Fallback xmlns="">
          <p:pic>
            <p:nvPicPr>
              <p:cNvPr id="3" name="Ink 2">
                <a:extLst>
                  <a:ext uri="{FF2B5EF4-FFF2-40B4-BE49-F238E27FC236}">
                    <a16:creationId xmlns:a16="http://schemas.microsoft.com/office/drawing/2014/main" id="{53A008C8-5E42-4407-884C-3327C482BCF3}"/>
                  </a:ext>
                </a:extLst>
              </p:cNvPr>
              <p:cNvPicPr/>
              <p:nvPr/>
            </p:nvPicPr>
            <p:blipFill>
              <a:blip r:embed="rId13"/>
              <a:stretch>
                <a:fillRect/>
              </a:stretch>
            </p:blipFill>
            <p:spPr>
              <a:xfrm>
                <a:off x="3486793" y="866540"/>
                <a:ext cx="504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ACE98DF7-80E1-407D-BB01-31D703431DCA}"/>
                  </a:ext>
                </a:extLst>
              </p14:cNvPr>
              <p14:cNvContentPartPr/>
              <p14:nvPr/>
            </p14:nvContentPartPr>
            <p14:xfrm>
              <a:off x="3786313" y="892460"/>
              <a:ext cx="104760" cy="29520"/>
            </p14:xfrm>
          </p:contentPart>
        </mc:Choice>
        <mc:Fallback xmlns="">
          <p:pic>
            <p:nvPicPr>
              <p:cNvPr id="4" name="Ink 3">
                <a:extLst>
                  <a:ext uri="{FF2B5EF4-FFF2-40B4-BE49-F238E27FC236}">
                    <a16:creationId xmlns:a16="http://schemas.microsoft.com/office/drawing/2014/main" id="{ACE98DF7-80E1-407D-BB01-31D703431DCA}"/>
                  </a:ext>
                </a:extLst>
              </p:cNvPr>
              <p:cNvPicPr/>
              <p:nvPr/>
            </p:nvPicPr>
            <p:blipFill>
              <a:blip r:embed="rId15"/>
              <a:stretch>
                <a:fillRect/>
              </a:stretch>
            </p:blipFill>
            <p:spPr>
              <a:xfrm>
                <a:off x="3768313" y="856460"/>
                <a:ext cx="1404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6846CCC4-DEA6-499F-B8DC-80D3060C8130}"/>
                  </a:ext>
                </a:extLst>
              </p14:cNvPr>
              <p14:cNvContentPartPr/>
              <p14:nvPr/>
            </p14:nvContentPartPr>
            <p14:xfrm>
              <a:off x="3611353" y="862580"/>
              <a:ext cx="437040" cy="70560"/>
            </p14:xfrm>
          </p:contentPart>
        </mc:Choice>
        <mc:Fallback xmlns="">
          <p:pic>
            <p:nvPicPr>
              <p:cNvPr id="6" name="Ink 5">
                <a:extLst>
                  <a:ext uri="{FF2B5EF4-FFF2-40B4-BE49-F238E27FC236}">
                    <a16:creationId xmlns:a16="http://schemas.microsoft.com/office/drawing/2014/main" id="{6846CCC4-DEA6-499F-B8DC-80D3060C8130}"/>
                  </a:ext>
                </a:extLst>
              </p:cNvPr>
              <p:cNvPicPr/>
              <p:nvPr/>
            </p:nvPicPr>
            <p:blipFill>
              <a:blip r:embed="rId17"/>
              <a:stretch>
                <a:fillRect/>
              </a:stretch>
            </p:blipFill>
            <p:spPr>
              <a:xfrm>
                <a:off x="3593353" y="826580"/>
                <a:ext cx="4726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Ink 6">
                <a:extLst>
                  <a:ext uri="{FF2B5EF4-FFF2-40B4-BE49-F238E27FC236}">
                    <a16:creationId xmlns:a16="http://schemas.microsoft.com/office/drawing/2014/main" id="{44FE526F-0687-47E6-9020-4B1483E6AA7B}"/>
                  </a:ext>
                </a:extLst>
              </p14:cNvPr>
              <p14:cNvContentPartPr/>
              <p14:nvPr/>
            </p14:nvContentPartPr>
            <p14:xfrm>
              <a:off x="3502273" y="816860"/>
              <a:ext cx="1497960" cy="102600"/>
            </p14:xfrm>
          </p:contentPart>
        </mc:Choice>
        <mc:Fallback xmlns="">
          <p:pic>
            <p:nvPicPr>
              <p:cNvPr id="7" name="Ink 6">
                <a:extLst>
                  <a:ext uri="{FF2B5EF4-FFF2-40B4-BE49-F238E27FC236}">
                    <a16:creationId xmlns:a16="http://schemas.microsoft.com/office/drawing/2014/main" id="{44FE526F-0687-47E6-9020-4B1483E6AA7B}"/>
                  </a:ext>
                </a:extLst>
              </p:cNvPr>
              <p:cNvPicPr/>
              <p:nvPr/>
            </p:nvPicPr>
            <p:blipFill>
              <a:blip r:embed="rId19"/>
              <a:stretch>
                <a:fillRect/>
              </a:stretch>
            </p:blipFill>
            <p:spPr>
              <a:xfrm>
                <a:off x="3448273" y="708480"/>
                <a:ext cx="1605600" cy="31899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320C69F8-F72E-48FA-9E7E-80556AC6C11C}"/>
                  </a:ext>
                </a:extLst>
              </p14:cNvPr>
              <p14:cNvContentPartPr/>
              <p14:nvPr/>
            </p14:nvContentPartPr>
            <p14:xfrm>
              <a:off x="4375273" y="1476020"/>
              <a:ext cx="651240" cy="26640"/>
            </p14:xfrm>
          </p:contentPart>
        </mc:Choice>
        <mc:Fallback xmlns="">
          <p:pic>
            <p:nvPicPr>
              <p:cNvPr id="10" name="Ink 9">
                <a:extLst>
                  <a:ext uri="{FF2B5EF4-FFF2-40B4-BE49-F238E27FC236}">
                    <a16:creationId xmlns:a16="http://schemas.microsoft.com/office/drawing/2014/main" id="{320C69F8-F72E-48FA-9E7E-80556AC6C11C}"/>
                  </a:ext>
                </a:extLst>
              </p:cNvPr>
              <p:cNvPicPr/>
              <p:nvPr/>
            </p:nvPicPr>
            <p:blipFill>
              <a:blip r:embed="rId21"/>
              <a:stretch>
                <a:fillRect/>
              </a:stretch>
            </p:blipFill>
            <p:spPr>
              <a:xfrm>
                <a:off x="4321273" y="1369460"/>
                <a:ext cx="758880" cy="23940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235B6BC-56E0-4CD8-A37C-B8FA1F50E13F}"/>
                  </a:ext>
                </a:extLst>
              </p14:cNvPr>
              <p14:cNvContentPartPr/>
              <p14:nvPr/>
            </p14:nvContentPartPr>
            <p14:xfrm>
              <a:off x="4113193" y="1239860"/>
              <a:ext cx="925560" cy="71280"/>
            </p14:xfrm>
          </p:contentPart>
        </mc:Choice>
        <mc:Fallback xmlns="">
          <p:pic>
            <p:nvPicPr>
              <p:cNvPr id="14" name="Ink 13">
                <a:extLst>
                  <a:ext uri="{FF2B5EF4-FFF2-40B4-BE49-F238E27FC236}">
                    <a16:creationId xmlns:a16="http://schemas.microsoft.com/office/drawing/2014/main" id="{D235B6BC-56E0-4CD8-A37C-B8FA1F50E13F}"/>
                  </a:ext>
                </a:extLst>
              </p:cNvPr>
              <p:cNvPicPr/>
              <p:nvPr/>
            </p:nvPicPr>
            <p:blipFill>
              <a:blip r:embed="rId23"/>
              <a:stretch>
                <a:fillRect/>
              </a:stretch>
            </p:blipFill>
            <p:spPr>
              <a:xfrm>
                <a:off x="4059193" y="1131860"/>
                <a:ext cx="10332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BBCEB873-79A0-4CD8-AB89-46E2C20E0F63}"/>
                  </a:ext>
                </a:extLst>
              </p14:cNvPr>
              <p14:cNvContentPartPr/>
              <p14:nvPr/>
            </p14:nvContentPartPr>
            <p14:xfrm>
              <a:off x="3631513" y="1861580"/>
              <a:ext cx="1391040" cy="39240"/>
            </p14:xfrm>
          </p:contentPart>
        </mc:Choice>
        <mc:Fallback xmlns="">
          <p:pic>
            <p:nvPicPr>
              <p:cNvPr id="16" name="Ink 15">
                <a:extLst>
                  <a:ext uri="{FF2B5EF4-FFF2-40B4-BE49-F238E27FC236}">
                    <a16:creationId xmlns:a16="http://schemas.microsoft.com/office/drawing/2014/main" id="{BBCEB873-79A0-4CD8-AB89-46E2C20E0F63}"/>
                  </a:ext>
                </a:extLst>
              </p:cNvPr>
              <p:cNvPicPr/>
              <p:nvPr/>
            </p:nvPicPr>
            <p:blipFill>
              <a:blip r:embed="rId25"/>
              <a:stretch>
                <a:fillRect/>
              </a:stretch>
            </p:blipFill>
            <p:spPr>
              <a:xfrm>
                <a:off x="3577513" y="1753580"/>
                <a:ext cx="1498680" cy="254880"/>
              </a:xfrm>
              <a:prstGeom prst="rect">
                <a:avLst/>
              </a:prstGeom>
            </p:spPr>
          </p:pic>
        </mc:Fallback>
      </mc:AlternateContent>
      <p:sp>
        <p:nvSpPr>
          <p:cNvPr id="2" name="Slide Number Placeholder 1">
            <a:extLst>
              <a:ext uri="{FF2B5EF4-FFF2-40B4-BE49-F238E27FC236}">
                <a16:creationId xmlns:a16="http://schemas.microsoft.com/office/drawing/2014/main" id="{75C6ED24-C442-4043-832D-732CA436B90D}"/>
              </a:ext>
            </a:extLst>
          </p:cNvPr>
          <p:cNvSpPr>
            <a:spLocks noGrp="1"/>
          </p:cNvSpPr>
          <p:nvPr>
            <p:ph type="sldNum" sz="quarter" idx="12"/>
          </p:nvPr>
        </p:nvSpPr>
        <p:spPr>
          <a:xfrm>
            <a:off x="6511424" y="4891161"/>
            <a:ext cx="2057400" cy="273844"/>
          </a:xfrm>
        </p:spPr>
        <p:txBody>
          <a:bodyPr/>
          <a:lstStyle/>
          <a:p>
            <a:fld id="{0F5EC011-0DA0-DB45-996E-85C7F379AB45}" type="slidenum">
              <a:rPr lang="en-US" smtClean="0"/>
              <a:t>13</a:t>
            </a:fld>
            <a:endParaRPr lang="en-US" dirty="0"/>
          </a:p>
        </p:txBody>
      </p:sp>
    </p:spTree>
    <p:extLst>
      <p:ext uri="{BB962C8B-B14F-4D97-AF65-F5344CB8AC3E}">
        <p14:creationId xmlns:p14="http://schemas.microsoft.com/office/powerpoint/2010/main" val="56545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3055-2E29-4207-94AB-2847B39B92C5}"/>
              </a:ext>
            </a:extLst>
          </p:cNvPr>
          <p:cNvSpPr>
            <a:spLocks noGrp="1"/>
          </p:cNvSpPr>
          <p:nvPr>
            <p:ph type="title"/>
          </p:nvPr>
        </p:nvSpPr>
        <p:spPr>
          <a:xfrm>
            <a:off x="0" y="460333"/>
            <a:ext cx="7886700" cy="692663"/>
          </a:xfrm>
        </p:spPr>
        <p:txBody>
          <a:bodyPr>
            <a:normAutofit/>
          </a:bodyPr>
          <a:lstStyle/>
          <a:p>
            <a:r>
              <a:rPr lang="en-US" sz="2400" dirty="0">
                <a:solidFill>
                  <a:schemeClr val="tx1">
                    <a:lumMod val="95000"/>
                    <a:lumOff val="5000"/>
                  </a:schemeClr>
                </a:solidFill>
                <a:latin typeface="-apple-system"/>
              </a:rPr>
              <a:t>Insights and Recommendation</a:t>
            </a:r>
          </a:p>
        </p:txBody>
      </p:sp>
      <p:pic>
        <p:nvPicPr>
          <p:cNvPr id="3078" name="Picture 6">
            <a:extLst>
              <a:ext uri="{FF2B5EF4-FFF2-40B4-BE49-F238E27FC236}">
                <a16:creationId xmlns:a16="http://schemas.microsoft.com/office/drawing/2014/main" id="{C2302577-1516-4426-9696-1DB5E71CA94E}"/>
              </a:ext>
            </a:extLst>
          </p:cNvPr>
          <p:cNvPicPr>
            <a:picLocks noChangeAspect="1" noChangeArrowheads="1"/>
          </p:cNvPicPr>
          <p:nvPr/>
        </p:nvPicPr>
        <p:blipFill>
          <a:blip r:embed="rId2"/>
          <a:srcRect/>
          <a:stretch/>
        </p:blipFill>
        <p:spPr bwMode="auto">
          <a:xfrm>
            <a:off x="3219753" y="1260565"/>
            <a:ext cx="2298794" cy="202336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73679D0-64FC-47F4-8F4E-90AAFFEA9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699" y="2617143"/>
            <a:ext cx="3364301" cy="21520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E5CF1153-C5EE-4736-A546-C94B91FAF40C}"/>
              </a:ext>
            </a:extLst>
          </p:cNvPr>
          <p:cNvCxnSpPr>
            <a:cxnSpLocks/>
          </p:cNvCxnSpPr>
          <p:nvPr/>
        </p:nvCxnSpPr>
        <p:spPr>
          <a:xfrm>
            <a:off x="60960" y="1008822"/>
            <a:ext cx="3855432" cy="0"/>
          </a:xfrm>
          <a:prstGeom prst="line">
            <a:avLst/>
          </a:prstGeom>
        </p:spPr>
        <p:style>
          <a:lnRef idx="2">
            <a:schemeClr val="dk1"/>
          </a:lnRef>
          <a:fillRef idx="0">
            <a:schemeClr val="dk1"/>
          </a:fillRef>
          <a:effectRef idx="1">
            <a:schemeClr val="dk1"/>
          </a:effectRef>
          <a:fontRef idx="minor">
            <a:schemeClr val="tx1"/>
          </a:fontRef>
        </p:style>
      </p:cxnSp>
      <p:pic>
        <p:nvPicPr>
          <p:cNvPr id="6" name="Picture 4">
            <a:extLst>
              <a:ext uri="{FF2B5EF4-FFF2-40B4-BE49-F238E27FC236}">
                <a16:creationId xmlns:a16="http://schemas.microsoft.com/office/drawing/2014/main" id="{6704D832-44BD-4F25-9569-379547EE041A}"/>
              </a:ext>
            </a:extLst>
          </p:cNvPr>
          <p:cNvPicPr>
            <a:picLocks noChangeAspect="1" noChangeArrowheads="1"/>
          </p:cNvPicPr>
          <p:nvPr/>
        </p:nvPicPr>
        <p:blipFill>
          <a:blip r:embed="rId4"/>
          <a:srcRect/>
          <a:stretch/>
        </p:blipFill>
        <p:spPr bwMode="auto">
          <a:xfrm>
            <a:off x="26092" y="2617143"/>
            <a:ext cx="2934870" cy="22288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3DE46E-8902-4654-8E89-9C5537334AF2}"/>
              </a:ext>
            </a:extLst>
          </p:cNvPr>
          <p:cNvSpPr txBox="1"/>
          <p:nvPr/>
        </p:nvSpPr>
        <p:spPr>
          <a:xfrm>
            <a:off x="342254" y="2403246"/>
            <a:ext cx="2803125" cy="246221"/>
          </a:xfrm>
          <a:prstGeom prst="rect">
            <a:avLst/>
          </a:prstGeom>
          <a:noFill/>
        </p:spPr>
        <p:txBody>
          <a:bodyPr wrap="square" rtlCol="0">
            <a:spAutoFit/>
          </a:bodyPr>
          <a:lstStyle/>
          <a:p>
            <a:pPr algn="ctr"/>
            <a:r>
              <a:rPr lang="en-US" sz="1000" b="1" u="sng" dirty="0">
                <a:latin typeface="-apple-system"/>
              </a:rPr>
              <a:t>Shapley for </a:t>
            </a:r>
            <a:r>
              <a:rPr lang="en-US" sz="1000" b="1" u="sng" dirty="0" err="1">
                <a:latin typeface="-apple-system"/>
              </a:rPr>
              <a:t>betos</a:t>
            </a:r>
            <a:r>
              <a:rPr lang="en-US" sz="1000" b="1" u="sng" dirty="0">
                <a:latin typeface="-apple-system"/>
              </a:rPr>
              <a:t> ambulance </a:t>
            </a:r>
            <a:r>
              <a:rPr lang="en-US" sz="1000" b="1" u="sng" dirty="0" err="1">
                <a:latin typeface="-apple-system"/>
              </a:rPr>
              <a:t>pmpm</a:t>
            </a:r>
            <a:r>
              <a:rPr lang="en-US" sz="1000" b="1" u="sng" dirty="0">
                <a:latin typeface="-apple-system"/>
              </a:rPr>
              <a:t> count</a:t>
            </a:r>
          </a:p>
        </p:txBody>
      </p:sp>
      <p:sp>
        <p:nvSpPr>
          <p:cNvPr id="8" name="TextBox 7">
            <a:extLst>
              <a:ext uri="{FF2B5EF4-FFF2-40B4-BE49-F238E27FC236}">
                <a16:creationId xmlns:a16="http://schemas.microsoft.com/office/drawing/2014/main" id="{4494D813-AA13-42F6-A264-A80F1F8917D9}"/>
              </a:ext>
            </a:extLst>
          </p:cNvPr>
          <p:cNvSpPr txBox="1"/>
          <p:nvPr/>
        </p:nvSpPr>
        <p:spPr>
          <a:xfrm>
            <a:off x="24509" y="4816238"/>
            <a:ext cx="3046495" cy="276999"/>
          </a:xfrm>
          <a:prstGeom prst="rect">
            <a:avLst/>
          </a:prstGeom>
          <a:noFill/>
        </p:spPr>
        <p:txBody>
          <a:bodyPr wrap="square">
            <a:spAutoFit/>
          </a:bodyPr>
          <a:lstStyle/>
          <a:p>
            <a:pPr marL="171450" indent="-171450">
              <a:buFont typeface="Arial" panose="020B0604020202020204" pitchFamily="34" charset="0"/>
              <a:buChar char="•"/>
            </a:pPr>
            <a:r>
              <a:rPr lang="en-US" sz="1200" dirty="0" err="1">
                <a:solidFill>
                  <a:srgbClr val="24292E"/>
                </a:solidFill>
                <a:latin typeface="-apple-system"/>
              </a:rPr>
              <a:t>Betos</a:t>
            </a:r>
            <a:r>
              <a:rPr lang="en-US" sz="1200" dirty="0">
                <a:solidFill>
                  <a:srgbClr val="24292E"/>
                </a:solidFill>
                <a:latin typeface="-apple-system"/>
              </a:rPr>
              <a:t> ambulance </a:t>
            </a:r>
            <a:r>
              <a:rPr lang="en-US" sz="1200" dirty="0" err="1">
                <a:solidFill>
                  <a:srgbClr val="24292E"/>
                </a:solidFill>
                <a:latin typeface="-apple-system"/>
              </a:rPr>
              <a:t>pmpm</a:t>
            </a:r>
            <a:r>
              <a:rPr lang="en-US" sz="1200" dirty="0">
                <a:solidFill>
                  <a:srgbClr val="24292E"/>
                </a:solidFill>
                <a:latin typeface="-apple-system"/>
              </a:rPr>
              <a:t> greater than 1</a:t>
            </a:r>
            <a:endParaRPr lang="en-US" sz="1200" dirty="0"/>
          </a:p>
        </p:txBody>
      </p:sp>
      <p:cxnSp>
        <p:nvCxnSpPr>
          <p:cNvPr id="4" name="Straight Connector 3">
            <a:extLst>
              <a:ext uri="{FF2B5EF4-FFF2-40B4-BE49-F238E27FC236}">
                <a16:creationId xmlns:a16="http://schemas.microsoft.com/office/drawing/2014/main" id="{39A628DE-76DB-4E3B-930B-31F100441508}"/>
              </a:ext>
            </a:extLst>
          </p:cNvPr>
          <p:cNvCxnSpPr>
            <a:cxnSpLocks/>
          </p:cNvCxnSpPr>
          <p:nvPr/>
        </p:nvCxnSpPr>
        <p:spPr>
          <a:xfrm>
            <a:off x="3071004" y="1008822"/>
            <a:ext cx="0" cy="2684352"/>
          </a:xfrm>
          <a:prstGeom prst="line">
            <a:avLst/>
          </a:prstGeom>
          <a:ln>
            <a:solidFill>
              <a:schemeClr val="accent2">
                <a:lumMod val="75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EA8AC8-0D03-42A8-9D35-AFE5FB0419FF}"/>
              </a:ext>
            </a:extLst>
          </p:cNvPr>
          <p:cNvCxnSpPr>
            <a:cxnSpLocks/>
          </p:cNvCxnSpPr>
          <p:nvPr/>
        </p:nvCxnSpPr>
        <p:spPr>
          <a:xfrm>
            <a:off x="5722188" y="2540305"/>
            <a:ext cx="0" cy="2603195"/>
          </a:xfrm>
          <a:prstGeom prst="line">
            <a:avLst/>
          </a:prstGeom>
          <a:ln>
            <a:solidFill>
              <a:schemeClr val="accent2">
                <a:lumMod val="75000"/>
              </a:schemeClr>
            </a:solidFill>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C971991E-3FF0-4325-9F1A-7CADFB87CA6B}"/>
              </a:ext>
            </a:extLst>
          </p:cNvPr>
          <p:cNvSpPr txBox="1"/>
          <p:nvPr/>
        </p:nvSpPr>
        <p:spPr>
          <a:xfrm>
            <a:off x="3943350" y="1084303"/>
            <a:ext cx="2803125" cy="246221"/>
          </a:xfrm>
          <a:prstGeom prst="rect">
            <a:avLst/>
          </a:prstGeom>
          <a:noFill/>
        </p:spPr>
        <p:txBody>
          <a:bodyPr wrap="square" rtlCol="0">
            <a:spAutoFit/>
          </a:bodyPr>
          <a:lstStyle/>
          <a:p>
            <a:r>
              <a:rPr lang="en-US" sz="1000" b="1" u="sng">
                <a:latin typeface="-apple-system"/>
              </a:rPr>
              <a:t>Shapley for Age</a:t>
            </a:r>
          </a:p>
        </p:txBody>
      </p:sp>
      <p:sp>
        <p:nvSpPr>
          <p:cNvPr id="15" name="TextBox 14">
            <a:extLst>
              <a:ext uri="{FF2B5EF4-FFF2-40B4-BE49-F238E27FC236}">
                <a16:creationId xmlns:a16="http://schemas.microsoft.com/office/drawing/2014/main" id="{7208593E-C4B9-45E9-9215-99D7B9599AD6}"/>
              </a:ext>
            </a:extLst>
          </p:cNvPr>
          <p:cNvSpPr txBox="1"/>
          <p:nvPr/>
        </p:nvSpPr>
        <p:spPr>
          <a:xfrm>
            <a:off x="6280278" y="2403246"/>
            <a:ext cx="2803125" cy="246221"/>
          </a:xfrm>
          <a:prstGeom prst="rect">
            <a:avLst/>
          </a:prstGeom>
          <a:noFill/>
        </p:spPr>
        <p:txBody>
          <a:bodyPr wrap="square" rtlCol="0">
            <a:spAutoFit/>
          </a:bodyPr>
          <a:lstStyle/>
          <a:p>
            <a:r>
              <a:rPr lang="en-US" sz="1000" b="1" u="sng">
                <a:latin typeface="-apple-system"/>
              </a:rPr>
              <a:t>Interaction between CMS part B and Disability</a:t>
            </a:r>
          </a:p>
        </p:txBody>
      </p:sp>
      <p:sp>
        <p:nvSpPr>
          <p:cNvPr id="11" name="TextBox 10">
            <a:extLst>
              <a:ext uri="{FF2B5EF4-FFF2-40B4-BE49-F238E27FC236}">
                <a16:creationId xmlns:a16="http://schemas.microsoft.com/office/drawing/2014/main" id="{9F51D12D-2472-4FED-90DF-7693E0F1D0C3}"/>
              </a:ext>
            </a:extLst>
          </p:cNvPr>
          <p:cNvSpPr txBox="1"/>
          <p:nvPr/>
        </p:nvSpPr>
        <p:spPr>
          <a:xfrm>
            <a:off x="3714457" y="3266816"/>
            <a:ext cx="1518248" cy="276999"/>
          </a:xfrm>
          <a:prstGeom prst="rect">
            <a:avLst/>
          </a:prstGeom>
          <a:noFill/>
        </p:spPr>
        <p:txBody>
          <a:bodyPr wrap="square" rtlCol="0">
            <a:spAutoFit/>
          </a:bodyPr>
          <a:lstStyle/>
          <a:p>
            <a:pPr marL="171450" indent="-171450">
              <a:buFont typeface="Arial" panose="020B0604020202020204" pitchFamily="34" charset="0"/>
              <a:buChar char="•"/>
            </a:pPr>
            <a:r>
              <a:rPr lang="en-US" sz="1200">
                <a:latin typeface="-apple-system"/>
              </a:rPr>
              <a:t>Age threshold 65</a:t>
            </a:r>
          </a:p>
        </p:txBody>
      </p:sp>
      <p:sp>
        <p:nvSpPr>
          <p:cNvPr id="21" name="TextBox 20">
            <a:extLst>
              <a:ext uri="{FF2B5EF4-FFF2-40B4-BE49-F238E27FC236}">
                <a16:creationId xmlns:a16="http://schemas.microsoft.com/office/drawing/2014/main" id="{CC8EF0C2-F749-4500-BE46-E67DEB4E72A0}"/>
              </a:ext>
            </a:extLst>
          </p:cNvPr>
          <p:cNvSpPr txBox="1"/>
          <p:nvPr/>
        </p:nvSpPr>
        <p:spPr>
          <a:xfrm>
            <a:off x="5658928" y="4813350"/>
            <a:ext cx="3709347" cy="276999"/>
          </a:xfrm>
          <a:prstGeom prst="rect">
            <a:avLst/>
          </a:prstGeom>
          <a:noFill/>
        </p:spPr>
        <p:txBody>
          <a:bodyPr wrap="square">
            <a:spAutoFit/>
          </a:bodyPr>
          <a:lstStyle/>
          <a:p>
            <a:pPr marL="171450" indent="-171450">
              <a:buFont typeface="Arial" panose="020B0604020202020204" pitchFamily="34" charset="0"/>
              <a:buChar char="•"/>
            </a:pPr>
            <a:r>
              <a:rPr lang="en-US" sz="1200" dirty="0">
                <a:solidFill>
                  <a:srgbClr val="24292E"/>
                </a:solidFill>
                <a:latin typeface="-apple-system"/>
              </a:rPr>
              <a:t>Member is disabled and CMS part B amount &gt; 500$</a:t>
            </a:r>
            <a:endParaRPr lang="en-US" sz="1200" dirty="0"/>
          </a:p>
        </p:txBody>
      </p:sp>
      <p:pic>
        <p:nvPicPr>
          <p:cNvPr id="16" name="Picture 15">
            <a:extLst>
              <a:ext uri="{FF2B5EF4-FFF2-40B4-BE49-F238E27FC236}">
                <a16:creationId xmlns:a16="http://schemas.microsoft.com/office/drawing/2014/main" id="{A0723A84-5E11-4AB2-ACF5-1D591BB97713}"/>
              </a:ext>
            </a:extLst>
          </p:cNvPr>
          <p:cNvPicPr>
            <a:picLocks noChangeAspect="1"/>
          </p:cNvPicPr>
          <p:nvPr/>
        </p:nvPicPr>
        <p:blipFill>
          <a:blip r:embed="rId5"/>
          <a:stretch>
            <a:fillRect/>
          </a:stretch>
        </p:blipFill>
        <p:spPr>
          <a:xfrm>
            <a:off x="1" y="-7165"/>
            <a:ext cx="3403928" cy="472563"/>
          </a:xfrm>
          <a:prstGeom prst="rect">
            <a:avLst/>
          </a:prstGeom>
        </p:spPr>
      </p:pic>
    </p:spTree>
    <p:extLst>
      <p:ext uri="{BB962C8B-B14F-4D97-AF65-F5344CB8AC3E}">
        <p14:creationId xmlns:p14="http://schemas.microsoft.com/office/powerpoint/2010/main" val="469210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w LEGO Creates a Culture of Continuous Improvement | by OPEX INSIDER |  OPEX INSIDER | Medium">
            <a:extLst>
              <a:ext uri="{FF2B5EF4-FFF2-40B4-BE49-F238E27FC236}">
                <a16:creationId xmlns:a16="http://schemas.microsoft.com/office/drawing/2014/main" id="{412C7749-AF69-4C5D-AD3C-EDAC1EEF2A5B}"/>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r="68395"/>
          <a:stretch/>
        </p:blipFill>
        <p:spPr bwMode="auto">
          <a:xfrm>
            <a:off x="0" y="477586"/>
            <a:ext cx="2438400" cy="46603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82B352-91B7-4192-AFEF-EB2A0B7CF400}"/>
              </a:ext>
            </a:extLst>
          </p:cNvPr>
          <p:cNvSpPr>
            <a:spLocks noGrp="1"/>
          </p:cNvSpPr>
          <p:nvPr>
            <p:ph type="title"/>
          </p:nvPr>
        </p:nvSpPr>
        <p:spPr>
          <a:xfrm>
            <a:off x="0" y="477586"/>
            <a:ext cx="7886700" cy="692663"/>
          </a:xfrm>
        </p:spPr>
        <p:txBody>
          <a:bodyPr>
            <a:normAutofit/>
          </a:bodyPr>
          <a:lstStyle/>
          <a:p>
            <a:r>
              <a:rPr lang="en-US" sz="2400" dirty="0">
                <a:solidFill>
                  <a:schemeClr val="tx1">
                    <a:lumMod val="95000"/>
                    <a:lumOff val="5000"/>
                  </a:schemeClr>
                </a:solidFill>
                <a:latin typeface="-apple-system"/>
              </a:rPr>
              <a:t>Improvements</a:t>
            </a:r>
          </a:p>
        </p:txBody>
      </p:sp>
      <p:sp>
        <p:nvSpPr>
          <p:cNvPr id="5" name="TextBox 4">
            <a:extLst>
              <a:ext uri="{FF2B5EF4-FFF2-40B4-BE49-F238E27FC236}">
                <a16:creationId xmlns:a16="http://schemas.microsoft.com/office/drawing/2014/main" id="{14EB1408-E829-4F3E-A99A-24B956569E9C}"/>
              </a:ext>
            </a:extLst>
          </p:cNvPr>
          <p:cNvSpPr txBox="1"/>
          <p:nvPr/>
        </p:nvSpPr>
        <p:spPr>
          <a:xfrm>
            <a:off x="60960" y="1161165"/>
            <a:ext cx="5604295" cy="3293209"/>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pple-system"/>
              </a:rPr>
              <a:t>More understanding about the data</a:t>
            </a:r>
          </a:p>
          <a:p>
            <a:endParaRPr lang="en-US" sz="1600" dirty="0">
              <a:latin typeface="-apple-system"/>
            </a:endParaRPr>
          </a:p>
          <a:p>
            <a:pPr marL="285750" indent="-285750">
              <a:buFont typeface="Arial" panose="020B0604020202020204" pitchFamily="34" charset="0"/>
              <a:buChar char="•"/>
            </a:pPr>
            <a:r>
              <a:rPr lang="en-US" sz="1600" dirty="0">
                <a:latin typeface="-apple-system"/>
              </a:rPr>
              <a:t>Include Financial Information</a:t>
            </a:r>
          </a:p>
          <a:p>
            <a:endParaRPr lang="en-US" sz="1600" dirty="0">
              <a:latin typeface="-apple-system"/>
            </a:endParaRPr>
          </a:p>
          <a:p>
            <a:pPr marL="285750" indent="-285750">
              <a:buFont typeface="Arial" panose="020B0604020202020204" pitchFamily="34" charset="0"/>
              <a:buChar char="•"/>
            </a:pPr>
            <a:r>
              <a:rPr lang="en-US" sz="1600" dirty="0">
                <a:latin typeface="-apple-system"/>
              </a:rPr>
              <a:t>Add few more critical features especially in demographics</a:t>
            </a:r>
          </a:p>
          <a:p>
            <a:pPr marL="285750" indent="-285750">
              <a:buFont typeface="Arial" panose="020B0604020202020204" pitchFamily="34" charset="0"/>
              <a:buChar char="•"/>
            </a:pPr>
            <a:endParaRPr lang="en-US" sz="1600" dirty="0">
              <a:latin typeface="-apple-system"/>
            </a:endParaRPr>
          </a:p>
          <a:p>
            <a:pPr marL="285750" indent="-285750">
              <a:buFont typeface="Arial" panose="020B0604020202020204" pitchFamily="34" charset="0"/>
              <a:buChar char="•"/>
            </a:pPr>
            <a:r>
              <a:rPr lang="en-US" sz="1600" dirty="0">
                <a:latin typeface="-apple-system"/>
              </a:rPr>
              <a:t>More complex model by training all attributes</a:t>
            </a:r>
          </a:p>
          <a:p>
            <a:pPr marL="285750" indent="-285750">
              <a:buFont typeface="Arial" panose="020B0604020202020204" pitchFamily="34" charset="0"/>
              <a:buChar char="•"/>
            </a:pPr>
            <a:endParaRPr lang="en-US" sz="1600" dirty="0">
              <a:latin typeface="-apple-system"/>
            </a:endParaRPr>
          </a:p>
          <a:p>
            <a:pPr marL="285750" indent="-285750">
              <a:buFont typeface="Arial" panose="020B0604020202020204" pitchFamily="34" charset="0"/>
              <a:buChar char="•"/>
            </a:pPr>
            <a:r>
              <a:rPr lang="en-US" sz="1600" dirty="0">
                <a:latin typeface="-apple-system"/>
              </a:rPr>
              <a:t>Individual level analysis using Shapley</a:t>
            </a:r>
          </a:p>
          <a:p>
            <a:pPr marL="285750" indent="-285750">
              <a:buFont typeface="Arial" panose="020B0604020202020204" pitchFamily="34" charset="0"/>
              <a:buChar char="•"/>
            </a:pPr>
            <a:endParaRPr lang="en-US" sz="1600" dirty="0">
              <a:latin typeface="-apple-system"/>
            </a:endParaRPr>
          </a:p>
          <a:p>
            <a:pPr marL="285750" indent="-285750">
              <a:buFont typeface="Arial" panose="020B0604020202020204" pitchFamily="34" charset="0"/>
              <a:buChar char="•"/>
            </a:pPr>
            <a:r>
              <a:rPr lang="en-US" sz="1600" dirty="0">
                <a:latin typeface="-apple-system"/>
              </a:rPr>
              <a:t>Threshold using </a:t>
            </a:r>
            <a:r>
              <a:rPr lang="en-US" sz="1600">
                <a:latin typeface="-apple-system"/>
              </a:rPr>
              <a:t>Cost Matrix</a:t>
            </a:r>
          </a:p>
          <a:p>
            <a:endParaRPr lang="en-US" sz="1600" dirty="0">
              <a:latin typeface="-apple-system"/>
            </a:endParaRPr>
          </a:p>
          <a:p>
            <a:pPr marL="285750" indent="-285750">
              <a:buFont typeface="Arial" panose="020B0604020202020204" pitchFamily="34" charset="0"/>
              <a:buChar char="•"/>
            </a:pPr>
            <a:r>
              <a:rPr lang="en-US" sz="1600" dirty="0">
                <a:latin typeface="-apple-system"/>
              </a:rPr>
              <a:t>Discussion with Domain Experts</a:t>
            </a:r>
          </a:p>
        </p:txBody>
      </p:sp>
      <p:cxnSp>
        <p:nvCxnSpPr>
          <p:cNvPr id="4" name="Straight Connector 3">
            <a:extLst>
              <a:ext uri="{FF2B5EF4-FFF2-40B4-BE49-F238E27FC236}">
                <a16:creationId xmlns:a16="http://schemas.microsoft.com/office/drawing/2014/main" id="{42C128BD-993E-4A50-AC2C-757D86553049}"/>
              </a:ext>
            </a:extLst>
          </p:cNvPr>
          <p:cNvCxnSpPr>
            <a:cxnSpLocks/>
          </p:cNvCxnSpPr>
          <p:nvPr/>
        </p:nvCxnSpPr>
        <p:spPr>
          <a:xfrm>
            <a:off x="60960" y="1008822"/>
            <a:ext cx="2952534" cy="0"/>
          </a:xfrm>
          <a:prstGeom prst="line">
            <a:avLst/>
          </a:prstGeom>
        </p:spPr>
        <p:style>
          <a:lnRef idx="2">
            <a:schemeClr val="dk1"/>
          </a:lnRef>
          <a:fillRef idx="0">
            <a:schemeClr val="dk1"/>
          </a:fillRef>
          <a:effectRef idx="1">
            <a:schemeClr val="dk1"/>
          </a:effectRef>
          <a:fontRef idx="minor">
            <a:schemeClr val="tx1"/>
          </a:fontRef>
        </p:style>
      </p:cxnSp>
      <p:pic>
        <p:nvPicPr>
          <p:cNvPr id="5122" name="Picture 2" descr="How LEGO Creates a Culture of Continuous Improvement | by OPEX INSIDER |  OPEX INSIDER | Medium">
            <a:extLst>
              <a:ext uri="{FF2B5EF4-FFF2-40B4-BE49-F238E27FC236}">
                <a16:creationId xmlns:a16="http://schemas.microsoft.com/office/drawing/2014/main" id="{2151017E-46D6-4851-AC41-5CF8D77291E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2438400" y="569000"/>
            <a:ext cx="6705600" cy="4665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FA2EC32-6B87-4679-B337-6FCA85C6130E}"/>
              </a:ext>
            </a:extLst>
          </p:cNvPr>
          <p:cNvPicPr>
            <a:picLocks noChangeAspect="1"/>
          </p:cNvPicPr>
          <p:nvPr/>
        </p:nvPicPr>
        <p:blipFill>
          <a:blip r:embed="rId3"/>
          <a:stretch>
            <a:fillRect/>
          </a:stretch>
        </p:blipFill>
        <p:spPr>
          <a:xfrm>
            <a:off x="1" y="-7165"/>
            <a:ext cx="3403928" cy="472563"/>
          </a:xfrm>
          <a:prstGeom prst="rect">
            <a:avLst/>
          </a:prstGeom>
        </p:spPr>
      </p:pic>
      <p:sp>
        <p:nvSpPr>
          <p:cNvPr id="3" name="Slide Number Placeholder 2">
            <a:extLst>
              <a:ext uri="{FF2B5EF4-FFF2-40B4-BE49-F238E27FC236}">
                <a16:creationId xmlns:a16="http://schemas.microsoft.com/office/drawing/2014/main" id="{7C87E43F-3EDB-4710-A2F1-58F68BDB41A0}"/>
              </a:ext>
            </a:extLst>
          </p:cNvPr>
          <p:cNvSpPr>
            <a:spLocks noGrp="1"/>
          </p:cNvSpPr>
          <p:nvPr>
            <p:ph type="sldNum" sz="quarter" idx="12"/>
          </p:nvPr>
        </p:nvSpPr>
        <p:spPr/>
        <p:txBody>
          <a:bodyPr/>
          <a:lstStyle/>
          <a:p>
            <a:fld id="{0F5EC011-0DA0-DB45-996E-85C7F379AB45}" type="slidenum">
              <a:rPr lang="en-US" smtClean="0"/>
              <a:t>15</a:t>
            </a:fld>
            <a:endParaRPr lang="en-US"/>
          </a:p>
        </p:txBody>
      </p:sp>
    </p:spTree>
    <p:extLst>
      <p:ext uri="{BB962C8B-B14F-4D97-AF65-F5344CB8AC3E}">
        <p14:creationId xmlns:p14="http://schemas.microsoft.com/office/powerpoint/2010/main" val="4236358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A05-EA81-46CB-AB80-2B3E7F41FE57}"/>
              </a:ext>
            </a:extLst>
          </p:cNvPr>
          <p:cNvSpPr>
            <a:spLocks noGrp="1"/>
          </p:cNvSpPr>
          <p:nvPr>
            <p:ph type="title"/>
          </p:nvPr>
        </p:nvSpPr>
        <p:spPr>
          <a:xfrm>
            <a:off x="0" y="498755"/>
            <a:ext cx="7886700" cy="692663"/>
          </a:xfrm>
        </p:spPr>
        <p:txBody>
          <a:bodyPr>
            <a:normAutofit/>
          </a:bodyPr>
          <a:lstStyle/>
          <a:p>
            <a:r>
              <a:rPr lang="en-US" sz="2400" dirty="0">
                <a:solidFill>
                  <a:schemeClr val="tx1"/>
                </a:solidFill>
                <a:latin typeface="-apple-system"/>
              </a:rPr>
              <a:t>Challenges</a:t>
            </a:r>
          </a:p>
        </p:txBody>
      </p:sp>
      <p:sp>
        <p:nvSpPr>
          <p:cNvPr id="3" name="Content Placeholder 2">
            <a:extLst>
              <a:ext uri="{FF2B5EF4-FFF2-40B4-BE49-F238E27FC236}">
                <a16:creationId xmlns:a16="http://schemas.microsoft.com/office/drawing/2014/main" id="{AB0518E3-49F6-45FB-8E9C-42BD5330A8B6}"/>
              </a:ext>
            </a:extLst>
          </p:cNvPr>
          <p:cNvSpPr>
            <a:spLocks noGrp="1"/>
          </p:cNvSpPr>
          <p:nvPr>
            <p:ph idx="1"/>
          </p:nvPr>
        </p:nvSpPr>
        <p:spPr>
          <a:xfrm>
            <a:off x="87918" y="1204276"/>
            <a:ext cx="7886700" cy="3952082"/>
          </a:xfrm>
        </p:spPr>
        <p:txBody>
          <a:bodyPr>
            <a:normAutofit/>
          </a:bodyPr>
          <a:lstStyle/>
          <a:p>
            <a:pPr>
              <a:lnSpc>
                <a:spcPct val="150000"/>
              </a:lnSpc>
            </a:pPr>
            <a:r>
              <a:rPr lang="en-US" sz="1600" dirty="0">
                <a:solidFill>
                  <a:schemeClr val="tx1"/>
                </a:solidFill>
                <a:latin typeface="-apple-system"/>
                <a:cs typeface="+mn-cs"/>
              </a:rPr>
              <a:t>No Domain Expertise</a:t>
            </a:r>
          </a:p>
          <a:p>
            <a:pPr>
              <a:lnSpc>
                <a:spcPct val="150000"/>
              </a:lnSpc>
            </a:pPr>
            <a:r>
              <a:rPr lang="en-US" sz="1600" dirty="0">
                <a:solidFill>
                  <a:schemeClr val="tx1"/>
                </a:solidFill>
                <a:latin typeface="-apple-system"/>
                <a:cs typeface="+mn-cs"/>
              </a:rPr>
              <a:t>Limited Time and connectivity</a:t>
            </a:r>
          </a:p>
          <a:p>
            <a:pPr>
              <a:lnSpc>
                <a:spcPct val="150000"/>
              </a:lnSpc>
            </a:pPr>
            <a:r>
              <a:rPr lang="en-US" sz="1600" dirty="0">
                <a:solidFill>
                  <a:schemeClr val="tx1"/>
                </a:solidFill>
                <a:latin typeface="-apple-system"/>
                <a:cs typeface="+mn-cs"/>
              </a:rPr>
              <a:t>Huge Data </a:t>
            </a:r>
          </a:p>
          <a:p>
            <a:pPr>
              <a:lnSpc>
                <a:spcPct val="150000"/>
              </a:lnSpc>
            </a:pPr>
            <a:r>
              <a:rPr lang="en-US" sz="1600" dirty="0">
                <a:solidFill>
                  <a:schemeClr val="tx1"/>
                </a:solidFill>
                <a:latin typeface="-apple-system"/>
                <a:cs typeface="+mn-cs"/>
              </a:rPr>
              <a:t>Computation challenges</a:t>
            </a:r>
          </a:p>
          <a:p>
            <a:pPr>
              <a:lnSpc>
                <a:spcPct val="150000"/>
              </a:lnSpc>
            </a:pPr>
            <a:r>
              <a:rPr lang="en-US" sz="1600" dirty="0">
                <a:solidFill>
                  <a:schemeClr val="tx1"/>
                </a:solidFill>
                <a:latin typeface="-apple-system"/>
                <a:cs typeface="+mn-cs"/>
              </a:rPr>
              <a:t>Feature generation</a:t>
            </a:r>
          </a:p>
          <a:p>
            <a:pPr>
              <a:lnSpc>
                <a:spcPct val="150000"/>
              </a:lnSpc>
            </a:pPr>
            <a:r>
              <a:rPr lang="en-US" sz="1600" dirty="0">
                <a:solidFill>
                  <a:schemeClr val="tx1"/>
                </a:solidFill>
                <a:latin typeface="-apple-system"/>
                <a:cs typeface="+mn-cs"/>
              </a:rPr>
              <a:t>Modeling approach</a:t>
            </a:r>
          </a:p>
          <a:p>
            <a:pPr>
              <a:lnSpc>
                <a:spcPct val="150000"/>
              </a:lnSpc>
            </a:pPr>
            <a:r>
              <a:rPr lang="en-US" sz="1600" dirty="0">
                <a:solidFill>
                  <a:schemeClr val="tx1"/>
                </a:solidFill>
                <a:latin typeface="-apple-system"/>
                <a:cs typeface="+mn-cs"/>
              </a:rPr>
              <a:t>Interpreting model in business context</a:t>
            </a:r>
          </a:p>
        </p:txBody>
      </p:sp>
      <p:pic>
        <p:nvPicPr>
          <p:cNvPr id="1028" name="Picture 4" descr="Mountain Top Clip Art | Clipart Panda - Free Clipart Images">
            <a:extLst>
              <a:ext uri="{FF2B5EF4-FFF2-40B4-BE49-F238E27FC236}">
                <a16:creationId xmlns:a16="http://schemas.microsoft.com/office/drawing/2014/main" id="{36D570C6-6D50-48DB-9ACD-9BC08A0EA1E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flipH="1">
            <a:off x="5283836" y="971875"/>
            <a:ext cx="3733162" cy="407543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553DE2-F63B-4EFD-AF8D-A65C2C48384B}"/>
              </a:ext>
            </a:extLst>
          </p:cNvPr>
          <p:cNvCxnSpPr>
            <a:cxnSpLocks/>
          </p:cNvCxnSpPr>
          <p:nvPr/>
        </p:nvCxnSpPr>
        <p:spPr>
          <a:xfrm>
            <a:off x="87918" y="1049462"/>
            <a:ext cx="3855432" cy="0"/>
          </a:xfrm>
          <a:prstGeom prst="line">
            <a:avLst/>
          </a:prstGeom>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F8B6DFC0-3D16-4194-8F21-3A3B43E626D9}"/>
              </a:ext>
            </a:extLst>
          </p:cNvPr>
          <p:cNvPicPr>
            <a:picLocks noChangeAspect="1"/>
          </p:cNvPicPr>
          <p:nvPr/>
        </p:nvPicPr>
        <p:blipFill>
          <a:blip r:embed="rId3"/>
          <a:stretch>
            <a:fillRect/>
          </a:stretch>
        </p:blipFill>
        <p:spPr>
          <a:xfrm>
            <a:off x="1" y="-7165"/>
            <a:ext cx="3403928" cy="472563"/>
          </a:xfrm>
          <a:prstGeom prst="rect">
            <a:avLst/>
          </a:prstGeom>
        </p:spPr>
      </p:pic>
      <p:sp>
        <p:nvSpPr>
          <p:cNvPr id="4" name="Slide Number Placeholder 3">
            <a:extLst>
              <a:ext uri="{FF2B5EF4-FFF2-40B4-BE49-F238E27FC236}">
                <a16:creationId xmlns:a16="http://schemas.microsoft.com/office/drawing/2014/main" id="{BF2A5CA9-16D1-45B7-812C-227423800746}"/>
              </a:ext>
            </a:extLst>
          </p:cNvPr>
          <p:cNvSpPr>
            <a:spLocks noGrp="1"/>
          </p:cNvSpPr>
          <p:nvPr>
            <p:ph type="sldNum" sz="quarter" idx="12"/>
          </p:nvPr>
        </p:nvSpPr>
        <p:spPr/>
        <p:txBody>
          <a:bodyPr/>
          <a:lstStyle/>
          <a:p>
            <a:fld id="{0F5EC011-0DA0-DB45-996E-85C7F379AB45}" type="slidenum">
              <a:rPr lang="en-US" smtClean="0"/>
              <a:t>16</a:t>
            </a:fld>
            <a:endParaRPr lang="en-US"/>
          </a:p>
        </p:txBody>
      </p:sp>
    </p:spTree>
    <p:extLst>
      <p:ext uri="{BB962C8B-B14F-4D97-AF65-F5344CB8AC3E}">
        <p14:creationId xmlns:p14="http://schemas.microsoft.com/office/powerpoint/2010/main" val="2669264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CC290A-21D9-4888-8490-3B5788E09AA6}"/>
              </a:ext>
            </a:extLst>
          </p:cNvPr>
          <p:cNvSpPr>
            <a:spLocks noGrp="1"/>
          </p:cNvSpPr>
          <p:nvPr>
            <p:ph idx="1"/>
          </p:nvPr>
        </p:nvSpPr>
        <p:spPr>
          <a:xfrm>
            <a:off x="60960" y="1147309"/>
            <a:ext cx="7886700" cy="689913"/>
          </a:xfrm>
        </p:spPr>
        <p:txBody>
          <a:bodyPr>
            <a:normAutofit/>
          </a:bodyPr>
          <a:lstStyle/>
          <a:p>
            <a:r>
              <a:rPr lang="en-US" sz="1400">
                <a:latin typeface="-apple-system"/>
              </a:rPr>
              <a:t>Neti Sheth (</a:t>
            </a:r>
            <a:r>
              <a:rPr lang="en-US" sz="1400">
                <a:latin typeface="-apple-system"/>
                <a:hlinkClick r:id="rId2"/>
              </a:rPr>
              <a:t>LinkedIn</a:t>
            </a:r>
            <a:r>
              <a:rPr lang="en-US" sz="1400">
                <a:latin typeface="-apple-system"/>
              </a:rPr>
              <a:t>) | (</a:t>
            </a:r>
            <a:r>
              <a:rPr lang="en-US" sz="1400">
                <a:latin typeface="-apple-system"/>
                <a:hlinkClick r:id="rId3"/>
              </a:rPr>
              <a:t>GitHub</a:t>
            </a:r>
            <a:r>
              <a:rPr lang="en-US" sz="1400">
                <a:latin typeface="-apple-system"/>
              </a:rPr>
              <a:t>)</a:t>
            </a:r>
          </a:p>
          <a:p>
            <a:r>
              <a:rPr lang="en-US" sz="1400">
                <a:latin typeface="-apple-system"/>
              </a:rPr>
              <a:t>Sai Suraj (</a:t>
            </a:r>
            <a:r>
              <a:rPr lang="en-US" sz="1400">
                <a:latin typeface="-apple-system"/>
                <a:hlinkClick r:id="rId4"/>
              </a:rPr>
              <a:t>LinkedIn</a:t>
            </a:r>
            <a:r>
              <a:rPr lang="en-US" sz="1400">
                <a:latin typeface="-apple-system"/>
              </a:rPr>
              <a:t>) | (</a:t>
            </a:r>
            <a:r>
              <a:rPr lang="en-US" sz="1400">
                <a:latin typeface="-apple-system"/>
                <a:hlinkClick r:id="rId5"/>
              </a:rPr>
              <a:t>GitHub</a:t>
            </a:r>
            <a:r>
              <a:rPr lang="en-US" sz="1400">
                <a:latin typeface="-apple-system"/>
              </a:rPr>
              <a:t>)</a:t>
            </a:r>
          </a:p>
          <a:p>
            <a:pPr marL="0" indent="0">
              <a:buNone/>
            </a:pPr>
            <a:endParaRPr lang="en-US" sz="1400">
              <a:latin typeface="-apple-system"/>
            </a:endParaRPr>
          </a:p>
        </p:txBody>
      </p:sp>
      <p:sp>
        <p:nvSpPr>
          <p:cNvPr id="4" name="Title 1">
            <a:extLst>
              <a:ext uri="{FF2B5EF4-FFF2-40B4-BE49-F238E27FC236}">
                <a16:creationId xmlns:a16="http://schemas.microsoft.com/office/drawing/2014/main" id="{BBEEEA2E-461E-4D28-BE18-8694DF91541C}"/>
              </a:ext>
            </a:extLst>
          </p:cNvPr>
          <p:cNvSpPr txBox="1">
            <a:spLocks/>
          </p:cNvSpPr>
          <p:nvPr/>
        </p:nvSpPr>
        <p:spPr>
          <a:xfrm>
            <a:off x="60960" y="2182179"/>
            <a:ext cx="7886700" cy="6926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000" b="1" kern="1200">
                <a:solidFill>
                  <a:srgbClr val="006747"/>
                </a:solidFill>
                <a:latin typeface="Arial" panose="020B0604020202020204" pitchFamily="34" charset="0"/>
                <a:ea typeface="+mj-ea"/>
                <a:cs typeface="Arial" panose="020B0604020202020204" pitchFamily="34" charset="0"/>
              </a:defRPr>
            </a:lvl1pPr>
          </a:lstStyle>
          <a:p>
            <a:r>
              <a:rPr lang="en-US" sz="2400" dirty="0">
                <a:solidFill>
                  <a:schemeClr val="tx1">
                    <a:lumMod val="95000"/>
                    <a:lumOff val="5000"/>
                  </a:schemeClr>
                </a:solidFill>
                <a:latin typeface="-apple-system"/>
              </a:rPr>
              <a:t>References</a:t>
            </a:r>
          </a:p>
        </p:txBody>
      </p:sp>
      <p:cxnSp>
        <p:nvCxnSpPr>
          <p:cNvPr id="7" name="Straight Connector 6">
            <a:extLst>
              <a:ext uri="{FF2B5EF4-FFF2-40B4-BE49-F238E27FC236}">
                <a16:creationId xmlns:a16="http://schemas.microsoft.com/office/drawing/2014/main" id="{E6460977-0800-4DC2-A9C6-162D02521E7C}"/>
              </a:ext>
            </a:extLst>
          </p:cNvPr>
          <p:cNvCxnSpPr>
            <a:cxnSpLocks/>
          </p:cNvCxnSpPr>
          <p:nvPr/>
        </p:nvCxnSpPr>
        <p:spPr>
          <a:xfrm>
            <a:off x="60960" y="1008822"/>
            <a:ext cx="1428534" cy="0"/>
          </a:xfrm>
          <a:prstGeom prst="line">
            <a:avLst/>
          </a:prstGeom>
        </p:spPr>
        <p:style>
          <a:lnRef idx="2">
            <a:schemeClr val="dk1"/>
          </a:lnRef>
          <a:fillRef idx="0">
            <a:schemeClr val="dk1"/>
          </a:fillRef>
          <a:effectRef idx="1">
            <a:schemeClr val="dk1"/>
          </a:effectRef>
          <a:fontRef idx="minor">
            <a:schemeClr val="tx1"/>
          </a:fontRef>
        </p:style>
      </p:cxnSp>
      <p:sp>
        <p:nvSpPr>
          <p:cNvPr id="5" name="Title 1">
            <a:extLst>
              <a:ext uri="{FF2B5EF4-FFF2-40B4-BE49-F238E27FC236}">
                <a16:creationId xmlns:a16="http://schemas.microsoft.com/office/drawing/2014/main" id="{2FBEC5D3-4825-4355-8FC3-58BDD47EC744}"/>
              </a:ext>
            </a:extLst>
          </p:cNvPr>
          <p:cNvSpPr txBox="1">
            <a:spLocks/>
          </p:cNvSpPr>
          <p:nvPr/>
        </p:nvSpPr>
        <p:spPr>
          <a:xfrm>
            <a:off x="0" y="510777"/>
            <a:ext cx="7886700" cy="6926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000" b="1" kern="1200">
                <a:solidFill>
                  <a:srgbClr val="006747"/>
                </a:solidFill>
                <a:latin typeface="Arial" panose="020B0604020202020204" pitchFamily="34" charset="0"/>
                <a:ea typeface="+mj-ea"/>
                <a:cs typeface="Arial" panose="020B0604020202020204" pitchFamily="34" charset="0"/>
              </a:defRPr>
            </a:lvl1pPr>
          </a:lstStyle>
          <a:p>
            <a:r>
              <a:rPr lang="en-US" sz="2400" dirty="0">
                <a:solidFill>
                  <a:schemeClr val="tx1">
                    <a:lumMod val="95000"/>
                    <a:lumOff val="5000"/>
                  </a:schemeClr>
                </a:solidFill>
                <a:latin typeface="-apple-system"/>
              </a:rPr>
              <a:t>Teammates</a:t>
            </a:r>
          </a:p>
        </p:txBody>
      </p:sp>
      <p:sp>
        <p:nvSpPr>
          <p:cNvPr id="8" name="TextBox 7">
            <a:extLst>
              <a:ext uri="{FF2B5EF4-FFF2-40B4-BE49-F238E27FC236}">
                <a16:creationId xmlns:a16="http://schemas.microsoft.com/office/drawing/2014/main" id="{90A1FBC1-1638-4D09-9916-E3870AF6CDDF}"/>
              </a:ext>
            </a:extLst>
          </p:cNvPr>
          <p:cNvSpPr txBox="1"/>
          <p:nvPr/>
        </p:nvSpPr>
        <p:spPr>
          <a:xfrm>
            <a:off x="60960" y="2762316"/>
            <a:ext cx="9083040" cy="2308324"/>
          </a:xfrm>
          <a:prstGeom prst="rect">
            <a:avLst/>
          </a:prstGeom>
          <a:noFill/>
        </p:spPr>
        <p:txBody>
          <a:bodyPr wrap="square">
            <a:spAutoFit/>
          </a:bodyPr>
          <a:lstStyle/>
          <a:p>
            <a:pPr marL="285750" indent="-285750">
              <a:buFont typeface="Arial" panose="020B0604020202020204" pitchFamily="34" charset="0"/>
              <a:buChar char="•"/>
            </a:pPr>
            <a:endParaRPr lang="en-US" sz="1200">
              <a:latin typeface="-apple-system"/>
            </a:endParaRPr>
          </a:p>
          <a:p>
            <a:pPr marL="285750" indent="-285750">
              <a:buFont typeface="Arial" panose="020B0604020202020204" pitchFamily="34" charset="0"/>
              <a:buChar char="•"/>
            </a:pPr>
            <a:r>
              <a:rPr lang="en-US" sz="1200">
                <a:latin typeface="-apple-system"/>
                <a:hlinkClick r:id="rId6"/>
              </a:rPr>
              <a:t>http://health.utah.gov/opha/IBIShelp/codes/CCS.html</a:t>
            </a:r>
            <a:r>
              <a:rPr lang="en-US" sz="1200">
                <a:latin typeface="-apple-system"/>
              </a:rPr>
              <a:t> </a:t>
            </a:r>
          </a:p>
          <a:p>
            <a:pPr marL="285750" indent="-285750">
              <a:buFont typeface="Arial" panose="020B0604020202020204" pitchFamily="34" charset="0"/>
              <a:buChar char="•"/>
            </a:pPr>
            <a:endParaRPr lang="en-US" sz="1200">
              <a:latin typeface="-apple-system"/>
              <a:hlinkClick r:id="rId7"/>
            </a:endParaRPr>
          </a:p>
          <a:p>
            <a:pPr marL="285750" indent="-285750">
              <a:buFont typeface="Arial" panose="020B0604020202020204" pitchFamily="34" charset="0"/>
              <a:buChar char="•"/>
            </a:pPr>
            <a:r>
              <a:rPr lang="en-US" sz="1200">
                <a:latin typeface="-apple-system"/>
                <a:hlinkClick r:id="rId7"/>
              </a:rPr>
              <a:t>https://www.cms.gov/newsroom/fact-sheets/medicare-part-d-direct-and-indirectremuneration-dir</a:t>
            </a:r>
            <a:endParaRPr lang="en-US" sz="1200">
              <a:latin typeface="-apple-system"/>
            </a:endParaRPr>
          </a:p>
          <a:p>
            <a:pPr marL="285750" indent="-285750">
              <a:buFont typeface="Arial" panose="020B0604020202020204" pitchFamily="34" charset="0"/>
              <a:buChar char="•"/>
            </a:pPr>
            <a:endParaRPr lang="en-US" sz="1200">
              <a:latin typeface="-apple-system"/>
              <a:hlinkClick r:id="rId8"/>
            </a:endParaRPr>
          </a:p>
          <a:p>
            <a:pPr marL="285750" indent="-285750">
              <a:buFont typeface="Arial" panose="020B0604020202020204" pitchFamily="34" charset="0"/>
              <a:buChar char="•"/>
            </a:pPr>
            <a:r>
              <a:rPr lang="en-US" sz="1200">
                <a:latin typeface="-apple-system"/>
                <a:hlinkClick r:id="rId8"/>
              </a:rPr>
              <a:t>http://www.hpoe.org/resources/ahahret-guides/3078</a:t>
            </a:r>
            <a:r>
              <a:rPr lang="en-US" sz="1200">
                <a:latin typeface="-apple-system"/>
              </a:rPr>
              <a:t> </a:t>
            </a:r>
          </a:p>
          <a:p>
            <a:pPr marL="285750" indent="-285750">
              <a:buFont typeface="Arial" panose="020B0604020202020204" pitchFamily="34" charset="0"/>
              <a:buChar char="•"/>
            </a:pPr>
            <a:endParaRPr lang="en-US" sz="1200">
              <a:latin typeface="-apple-system"/>
              <a:hlinkClick r:id="rId9"/>
            </a:endParaRPr>
          </a:p>
          <a:p>
            <a:pPr marL="285750" indent="-285750">
              <a:buFont typeface="Arial" panose="020B0604020202020204" pitchFamily="34" charset="0"/>
              <a:buChar char="•"/>
            </a:pPr>
            <a:r>
              <a:rPr lang="en-US" sz="1200">
                <a:latin typeface="-apple-system"/>
                <a:hlinkClick r:id="rId9"/>
              </a:rPr>
              <a:t>https://www.ensocare.com/knowledge-center/how-demographics-impact-health-caredelivery</a:t>
            </a:r>
            <a:r>
              <a:rPr lang="en-US" sz="1200">
                <a:latin typeface="-apple-system"/>
              </a:rPr>
              <a:t> </a:t>
            </a:r>
          </a:p>
          <a:p>
            <a:pPr marL="285750" indent="-285750">
              <a:buFont typeface="Arial" panose="020B0604020202020204" pitchFamily="34" charset="0"/>
              <a:buChar char="•"/>
            </a:pPr>
            <a:endParaRPr lang="en-US" sz="1200">
              <a:latin typeface="-apple-system"/>
            </a:endParaRPr>
          </a:p>
          <a:p>
            <a:pPr marL="285750" indent="-285750">
              <a:buFont typeface="Arial" panose="020B0604020202020204" pitchFamily="34" charset="0"/>
              <a:buChar char="•"/>
            </a:pPr>
            <a:r>
              <a:rPr lang="en-US" sz="1200">
                <a:latin typeface="-apple-system"/>
                <a:hlinkClick r:id="rId10"/>
              </a:rPr>
              <a:t>https://www.cms.gov/Research-Statistics-Data-and-Systems/Statistics-Trends-andReports/MedicareFeeforSvcPartsAB/Downloads/BETOSDescCodes.pdf</a:t>
            </a:r>
            <a:endParaRPr lang="en-US" sz="1200">
              <a:latin typeface="-apple-system"/>
            </a:endParaRPr>
          </a:p>
          <a:p>
            <a:pPr marL="285750" indent="-285750">
              <a:buFont typeface="Arial" panose="020B0604020202020204" pitchFamily="34" charset="0"/>
              <a:buChar char="•"/>
            </a:pPr>
            <a:endParaRPr lang="en-US" sz="1200">
              <a:latin typeface="-apple-system"/>
            </a:endParaRPr>
          </a:p>
        </p:txBody>
      </p:sp>
      <p:cxnSp>
        <p:nvCxnSpPr>
          <p:cNvPr id="9" name="Straight Connector 8">
            <a:extLst>
              <a:ext uri="{FF2B5EF4-FFF2-40B4-BE49-F238E27FC236}">
                <a16:creationId xmlns:a16="http://schemas.microsoft.com/office/drawing/2014/main" id="{E4A8B19F-1B6D-4076-A1F5-6D903DA98EE5}"/>
              </a:ext>
            </a:extLst>
          </p:cNvPr>
          <p:cNvCxnSpPr>
            <a:cxnSpLocks/>
          </p:cNvCxnSpPr>
          <p:nvPr/>
        </p:nvCxnSpPr>
        <p:spPr>
          <a:xfrm>
            <a:off x="152975" y="2688098"/>
            <a:ext cx="1796595" cy="0"/>
          </a:xfrm>
          <a:prstGeom prst="line">
            <a:avLst/>
          </a:prstGeom>
        </p:spPr>
        <p:style>
          <a:lnRef idx="2">
            <a:schemeClr val="dk1"/>
          </a:lnRef>
          <a:fillRef idx="0">
            <a:schemeClr val="dk1"/>
          </a:fillRef>
          <a:effectRef idx="1">
            <a:schemeClr val="dk1"/>
          </a:effectRef>
          <a:fontRef idx="minor">
            <a:schemeClr val="tx1"/>
          </a:fontRef>
        </p:style>
      </p:cxnSp>
      <p:pic>
        <p:nvPicPr>
          <p:cNvPr id="6146" name="Picture 2" descr="Minions Have Made Some People Very, Very Rich - Novinite.com - Sofia News  Agency">
            <a:extLst>
              <a:ext uri="{FF2B5EF4-FFF2-40B4-BE49-F238E27FC236}">
                <a16:creationId xmlns:a16="http://schemas.microsoft.com/office/drawing/2014/main" id="{C7CB7BE9-65C9-4AF7-9367-1B5F3DCB9224}"/>
              </a:ext>
            </a:extLst>
          </p:cNvPr>
          <p:cNvPicPr>
            <a:picLocks noChangeAspect="1" noChangeArrowheads="1"/>
          </p:cNvPicPr>
          <p:nvPr/>
        </p:nvPicPr>
        <p:blipFill>
          <a:blip r:embed="rId11">
            <a:alphaModFix amt="20000"/>
            <a:extLst>
              <a:ext uri="{28A0092B-C50C-407E-A947-70E740481C1C}">
                <a14:useLocalDpi xmlns:a14="http://schemas.microsoft.com/office/drawing/2010/main" val="0"/>
              </a:ext>
            </a:extLst>
          </a:blip>
          <a:srcRect/>
          <a:stretch>
            <a:fillRect/>
          </a:stretch>
        </p:blipFill>
        <p:spPr bwMode="auto">
          <a:xfrm>
            <a:off x="4572000" y="735222"/>
            <a:ext cx="2526965" cy="13266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6BA3DC8-9230-4852-8A78-0596664F6A53}"/>
              </a:ext>
            </a:extLst>
          </p:cNvPr>
          <p:cNvPicPr>
            <a:picLocks noChangeAspect="1"/>
          </p:cNvPicPr>
          <p:nvPr/>
        </p:nvPicPr>
        <p:blipFill>
          <a:blip r:embed="rId12"/>
          <a:stretch>
            <a:fillRect/>
          </a:stretch>
        </p:blipFill>
        <p:spPr>
          <a:xfrm>
            <a:off x="1" y="-7165"/>
            <a:ext cx="3403928" cy="472563"/>
          </a:xfrm>
          <a:prstGeom prst="rect">
            <a:avLst/>
          </a:prstGeom>
        </p:spPr>
      </p:pic>
      <p:sp>
        <p:nvSpPr>
          <p:cNvPr id="2" name="Slide Number Placeholder 1">
            <a:extLst>
              <a:ext uri="{FF2B5EF4-FFF2-40B4-BE49-F238E27FC236}">
                <a16:creationId xmlns:a16="http://schemas.microsoft.com/office/drawing/2014/main" id="{9D39DF3F-0DD0-4CAD-8BC3-149A550C0FA6}"/>
              </a:ext>
            </a:extLst>
          </p:cNvPr>
          <p:cNvSpPr>
            <a:spLocks noGrp="1"/>
          </p:cNvSpPr>
          <p:nvPr>
            <p:ph type="sldNum" sz="quarter" idx="12"/>
          </p:nvPr>
        </p:nvSpPr>
        <p:spPr/>
        <p:txBody>
          <a:bodyPr/>
          <a:lstStyle/>
          <a:p>
            <a:fld id="{0F5EC011-0DA0-DB45-996E-85C7F379AB45}" type="slidenum">
              <a:rPr lang="en-US" smtClean="0"/>
              <a:t>17</a:t>
            </a:fld>
            <a:endParaRPr lang="en-US"/>
          </a:p>
        </p:txBody>
      </p:sp>
    </p:spTree>
    <p:extLst>
      <p:ext uri="{BB962C8B-B14F-4D97-AF65-F5344CB8AC3E}">
        <p14:creationId xmlns:p14="http://schemas.microsoft.com/office/powerpoint/2010/main" val="2811843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BA865-EE94-435E-8043-45B6E603CA44}"/>
              </a:ext>
            </a:extLst>
          </p:cNvPr>
          <p:cNvSpPr txBox="1"/>
          <p:nvPr/>
        </p:nvSpPr>
        <p:spPr>
          <a:xfrm>
            <a:off x="3841631" y="1892061"/>
            <a:ext cx="1897811" cy="830997"/>
          </a:xfrm>
          <a:prstGeom prst="rect">
            <a:avLst/>
          </a:prstGeom>
          <a:noFill/>
        </p:spPr>
        <p:txBody>
          <a:bodyPr wrap="square" rtlCol="0">
            <a:spAutoFit/>
          </a:bodyPr>
          <a:lstStyle/>
          <a:p>
            <a:r>
              <a:rPr lang="en-US" sz="4800" b="1">
                <a:solidFill>
                  <a:schemeClr val="bg1"/>
                </a:solidFill>
                <a:latin typeface="-apple-system"/>
              </a:rPr>
              <a:t>Q &amp; A</a:t>
            </a:r>
          </a:p>
        </p:txBody>
      </p:sp>
      <p:pic>
        <p:nvPicPr>
          <p:cNvPr id="1032" name="Picture 8" descr="Github Icons - Free Download, PNG and SVG">
            <a:hlinkClick r:id="rId2"/>
            <a:extLst>
              <a:ext uri="{FF2B5EF4-FFF2-40B4-BE49-F238E27FC236}">
                <a16:creationId xmlns:a16="http://schemas.microsoft.com/office/drawing/2014/main" id="{C896C51A-F938-41D1-B48C-91B48AEB8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9483" y="939214"/>
            <a:ext cx="830998" cy="8309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umana Health Insurance Review: Great Medicare Advantage Options -  ValuePenguin">
            <a:hlinkClick r:id="rId4"/>
            <a:extLst>
              <a:ext uri="{FF2B5EF4-FFF2-40B4-BE49-F238E27FC236}">
                <a16:creationId xmlns:a16="http://schemas.microsoft.com/office/drawing/2014/main" id="{82BEE091-AB4E-4A78-9C37-5680998EB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1874" y="97765"/>
            <a:ext cx="1312743" cy="7501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oject Jupyter - Wikipedia">
            <a:hlinkClick r:id="rId6" action="ppaction://hlinkfile"/>
            <a:extLst>
              <a:ext uri="{FF2B5EF4-FFF2-40B4-BE49-F238E27FC236}">
                <a16:creationId xmlns:a16="http://schemas.microsoft.com/office/drawing/2014/main" id="{50E489BE-C2B7-4F5B-B19A-6E2D60EAB2B2}"/>
              </a:ext>
            </a:extLst>
          </p:cNvPr>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8014473" y="3218361"/>
            <a:ext cx="647111" cy="7501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Excel 2019 Icon – Free Download, PNG and Vector">
            <a:hlinkClick r:id="rId8" action="ppaction://hlinkfile"/>
            <a:extLst>
              <a:ext uri="{FF2B5EF4-FFF2-40B4-BE49-F238E27FC236}">
                <a16:creationId xmlns:a16="http://schemas.microsoft.com/office/drawing/2014/main" id="{883957D9-A0BC-49D3-838B-9971CA6F13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9483" y="2196680"/>
            <a:ext cx="750139" cy="7501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516833-0B96-48F7-BF51-26F01015A9B5}"/>
              </a:ext>
            </a:extLst>
          </p:cNvPr>
          <p:cNvPicPr>
            <a:picLocks noChangeAspect="1"/>
          </p:cNvPicPr>
          <p:nvPr/>
        </p:nvPicPr>
        <p:blipFill>
          <a:blip r:embed="rId10"/>
          <a:stretch>
            <a:fillRect/>
          </a:stretch>
        </p:blipFill>
        <p:spPr>
          <a:xfrm>
            <a:off x="5512947" y="4240042"/>
            <a:ext cx="3403928" cy="525648"/>
          </a:xfrm>
          <a:prstGeom prst="rect">
            <a:avLst/>
          </a:prstGeom>
        </p:spPr>
      </p:pic>
    </p:spTree>
    <p:extLst>
      <p:ext uri="{BB962C8B-B14F-4D97-AF65-F5344CB8AC3E}">
        <p14:creationId xmlns:p14="http://schemas.microsoft.com/office/powerpoint/2010/main" val="233293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a:xfrm>
            <a:off x="0" y="493158"/>
            <a:ext cx="7886700" cy="692663"/>
          </a:xfrm>
        </p:spPr>
        <p:txBody>
          <a:bodyPr>
            <a:normAutofit/>
          </a:bodyPr>
          <a:lstStyle/>
          <a:p>
            <a:r>
              <a:rPr lang="en-US" sz="2400">
                <a:solidFill>
                  <a:schemeClr val="tx1"/>
                </a:solidFill>
                <a:latin typeface="-apple-system"/>
              </a:rPr>
              <a:t>Process Flow</a:t>
            </a:r>
          </a:p>
        </p:txBody>
      </p:sp>
      <p:graphicFrame>
        <p:nvGraphicFramePr>
          <p:cNvPr id="6" name="Diagram 5">
            <a:extLst>
              <a:ext uri="{FF2B5EF4-FFF2-40B4-BE49-F238E27FC236}">
                <a16:creationId xmlns:a16="http://schemas.microsoft.com/office/drawing/2014/main" id="{B84E91ED-B494-40AD-B63B-B065D2AAC53D}"/>
              </a:ext>
            </a:extLst>
          </p:cNvPr>
          <p:cNvGraphicFramePr/>
          <p:nvPr>
            <p:extLst>
              <p:ext uri="{D42A27DB-BD31-4B8C-83A1-F6EECF244321}">
                <p14:modId xmlns:p14="http://schemas.microsoft.com/office/powerpoint/2010/main" val="2272733973"/>
              </p:ext>
            </p:extLst>
          </p:nvPr>
        </p:nvGraphicFramePr>
        <p:xfrm>
          <a:off x="1054044" y="1088055"/>
          <a:ext cx="7125157" cy="4000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DA2A20ED-5A0B-43C8-BB48-D2297D5848B3}"/>
              </a:ext>
            </a:extLst>
          </p:cNvPr>
          <p:cNvPicPr>
            <a:picLocks noChangeAspect="1"/>
          </p:cNvPicPr>
          <p:nvPr/>
        </p:nvPicPr>
        <p:blipFill>
          <a:blip r:embed="rId7"/>
          <a:stretch>
            <a:fillRect/>
          </a:stretch>
        </p:blipFill>
        <p:spPr>
          <a:xfrm>
            <a:off x="1" y="-7165"/>
            <a:ext cx="3403928" cy="472563"/>
          </a:xfrm>
          <a:prstGeom prst="rect">
            <a:avLst/>
          </a:prstGeom>
        </p:spPr>
      </p:pic>
      <p:sp>
        <p:nvSpPr>
          <p:cNvPr id="3" name="Slide Number Placeholder 2">
            <a:extLst>
              <a:ext uri="{FF2B5EF4-FFF2-40B4-BE49-F238E27FC236}">
                <a16:creationId xmlns:a16="http://schemas.microsoft.com/office/drawing/2014/main" id="{438A561E-2552-4EFE-B78B-D7DA3D0A0913}"/>
              </a:ext>
            </a:extLst>
          </p:cNvPr>
          <p:cNvSpPr>
            <a:spLocks noGrp="1"/>
          </p:cNvSpPr>
          <p:nvPr>
            <p:ph type="sldNum" sz="quarter" idx="12"/>
          </p:nvPr>
        </p:nvSpPr>
        <p:spPr/>
        <p:txBody>
          <a:bodyPr/>
          <a:lstStyle/>
          <a:p>
            <a:fld id="{0F5EC011-0DA0-DB45-996E-85C7F379AB45}" type="slidenum">
              <a:rPr lang="en-US" smtClean="0"/>
              <a:t>2</a:t>
            </a:fld>
            <a:endParaRPr lang="en-US"/>
          </a:p>
        </p:txBody>
      </p:sp>
    </p:spTree>
    <p:extLst>
      <p:ext uri="{BB962C8B-B14F-4D97-AF65-F5344CB8AC3E}">
        <p14:creationId xmlns:p14="http://schemas.microsoft.com/office/powerpoint/2010/main" val="3183933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34C9-13FC-42FF-834C-53C63328DB52}"/>
              </a:ext>
            </a:extLst>
          </p:cNvPr>
          <p:cNvSpPr>
            <a:spLocks noGrp="1"/>
          </p:cNvSpPr>
          <p:nvPr>
            <p:ph type="title"/>
          </p:nvPr>
        </p:nvSpPr>
        <p:spPr>
          <a:xfrm>
            <a:off x="0" y="461868"/>
            <a:ext cx="7886700" cy="692663"/>
          </a:xfrm>
        </p:spPr>
        <p:txBody>
          <a:bodyPr>
            <a:normAutofit/>
          </a:bodyPr>
          <a:lstStyle/>
          <a:p>
            <a:r>
              <a:rPr lang="en-US" sz="2400" dirty="0">
                <a:solidFill>
                  <a:schemeClr val="tx1"/>
                </a:solidFill>
                <a:latin typeface="-apple-system"/>
              </a:rPr>
              <a:t>Where to use ML	</a:t>
            </a:r>
          </a:p>
        </p:txBody>
      </p:sp>
      <p:graphicFrame>
        <p:nvGraphicFramePr>
          <p:cNvPr id="6" name="Table 5">
            <a:extLst>
              <a:ext uri="{FF2B5EF4-FFF2-40B4-BE49-F238E27FC236}">
                <a16:creationId xmlns:a16="http://schemas.microsoft.com/office/drawing/2014/main" id="{0AADC6B4-5677-4E29-9361-E3CA16625585}"/>
              </a:ext>
            </a:extLst>
          </p:cNvPr>
          <p:cNvGraphicFramePr>
            <a:graphicFrameLocks noGrp="1"/>
          </p:cNvGraphicFramePr>
          <p:nvPr>
            <p:extLst>
              <p:ext uri="{D42A27DB-BD31-4B8C-83A1-F6EECF244321}">
                <p14:modId xmlns:p14="http://schemas.microsoft.com/office/powerpoint/2010/main" val="3482358819"/>
              </p:ext>
            </p:extLst>
          </p:nvPr>
        </p:nvGraphicFramePr>
        <p:xfrm>
          <a:off x="2174241" y="1299714"/>
          <a:ext cx="4126271" cy="3628539"/>
        </p:xfrm>
        <a:graphic>
          <a:graphicData uri="http://schemas.openxmlformats.org/drawingml/2006/table">
            <a:tbl>
              <a:tblPr firstRow="1" bandRow="1"/>
              <a:tblGrid>
                <a:gridCol w="713694">
                  <a:extLst>
                    <a:ext uri="{9D8B030D-6E8A-4147-A177-3AD203B41FA5}">
                      <a16:colId xmlns:a16="http://schemas.microsoft.com/office/drawing/2014/main" val="1881853404"/>
                    </a:ext>
                  </a:extLst>
                </a:gridCol>
                <a:gridCol w="698312">
                  <a:extLst>
                    <a:ext uri="{9D8B030D-6E8A-4147-A177-3AD203B41FA5}">
                      <a16:colId xmlns:a16="http://schemas.microsoft.com/office/drawing/2014/main" val="573205672"/>
                    </a:ext>
                  </a:extLst>
                </a:gridCol>
                <a:gridCol w="685496">
                  <a:extLst>
                    <a:ext uri="{9D8B030D-6E8A-4147-A177-3AD203B41FA5}">
                      <a16:colId xmlns:a16="http://schemas.microsoft.com/office/drawing/2014/main" val="4252017860"/>
                    </a:ext>
                  </a:extLst>
                </a:gridCol>
                <a:gridCol w="564417">
                  <a:extLst>
                    <a:ext uri="{9D8B030D-6E8A-4147-A177-3AD203B41FA5}">
                      <a16:colId xmlns:a16="http://schemas.microsoft.com/office/drawing/2014/main" val="1180900581"/>
                    </a:ext>
                  </a:extLst>
                </a:gridCol>
                <a:gridCol w="1464352">
                  <a:extLst>
                    <a:ext uri="{9D8B030D-6E8A-4147-A177-3AD203B41FA5}">
                      <a16:colId xmlns:a16="http://schemas.microsoft.com/office/drawing/2014/main" val="161612474"/>
                    </a:ext>
                  </a:extLst>
                </a:gridCol>
              </a:tblGrid>
              <a:tr h="403171">
                <a:tc>
                  <a:txBody>
                    <a:bodyPr/>
                    <a:lstStyle>
                      <a:lvl1pPr marL="0" algn="l" defTabSz="685800" rtl="0" eaLnBrk="1" latinLnBrk="0" hangingPunct="1">
                        <a:defRPr sz="1350" b="1" kern="1200">
                          <a:solidFill>
                            <a:schemeClr val="lt1"/>
                          </a:solidFill>
                          <a:latin typeface="Avenir Next LT Pro"/>
                        </a:defRPr>
                      </a:lvl1pPr>
                      <a:lvl2pPr marL="342900" algn="l" defTabSz="685800" rtl="0" eaLnBrk="1" latinLnBrk="0" hangingPunct="1">
                        <a:defRPr sz="1350" b="1" kern="1200">
                          <a:solidFill>
                            <a:schemeClr val="lt1"/>
                          </a:solidFill>
                          <a:latin typeface="Avenir Next LT Pro"/>
                        </a:defRPr>
                      </a:lvl2pPr>
                      <a:lvl3pPr marL="685800" algn="l" defTabSz="685800" rtl="0" eaLnBrk="1" latinLnBrk="0" hangingPunct="1">
                        <a:defRPr sz="1350" b="1" kern="1200">
                          <a:solidFill>
                            <a:schemeClr val="lt1"/>
                          </a:solidFill>
                          <a:latin typeface="Avenir Next LT Pro"/>
                        </a:defRPr>
                      </a:lvl3pPr>
                      <a:lvl4pPr marL="1028700" algn="l" defTabSz="685800" rtl="0" eaLnBrk="1" latinLnBrk="0" hangingPunct="1">
                        <a:defRPr sz="1350" b="1" kern="1200">
                          <a:solidFill>
                            <a:schemeClr val="lt1"/>
                          </a:solidFill>
                          <a:latin typeface="Avenir Next LT Pro"/>
                        </a:defRPr>
                      </a:lvl4pPr>
                      <a:lvl5pPr marL="1371600" algn="l" defTabSz="685800" rtl="0" eaLnBrk="1" latinLnBrk="0" hangingPunct="1">
                        <a:defRPr sz="1350" b="1" kern="1200">
                          <a:solidFill>
                            <a:schemeClr val="lt1"/>
                          </a:solidFill>
                          <a:latin typeface="Avenir Next LT Pro"/>
                        </a:defRPr>
                      </a:lvl5pPr>
                      <a:lvl6pPr marL="1714500" algn="l" defTabSz="685800" rtl="0" eaLnBrk="1" latinLnBrk="0" hangingPunct="1">
                        <a:defRPr sz="1350" b="1" kern="1200">
                          <a:solidFill>
                            <a:schemeClr val="lt1"/>
                          </a:solidFill>
                          <a:latin typeface="Avenir Next LT Pro"/>
                        </a:defRPr>
                      </a:lvl6pPr>
                      <a:lvl7pPr marL="2057400" algn="l" defTabSz="685800" rtl="0" eaLnBrk="1" latinLnBrk="0" hangingPunct="1">
                        <a:defRPr sz="1350" b="1" kern="1200">
                          <a:solidFill>
                            <a:schemeClr val="lt1"/>
                          </a:solidFill>
                          <a:latin typeface="Avenir Next LT Pro"/>
                        </a:defRPr>
                      </a:lvl7pPr>
                      <a:lvl8pPr marL="2400300" algn="l" defTabSz="685800" rtl="0" eaLnBrk="1" latinLnBrk="0" hangingPunct="1">
                        <a:defRPr sz="1350" b="1" kern="1200">
                          <a:solidFill>
                            <a:schemeClr val="lt1"/>
                          </a:solidFill>
                          <a:latin typeface="Avenir Next LT Pro"/>
                        </a:defRPr>
                      </a:lvl8pPr>
                      <a:lvl9pPr marL="2743200" algn="l" defTabSz="685800" rtl="0" eaLnBrk="1" latinLnBrk="0" hangingPunct="1">
                        <a:defRPr sz="1350" b="1" kern="1200">
                          <a:solidFill>
                            <a:schemeClr val="lt1"/>
                          </a:solidFill>
                          <a:latin typeface="Avenir Next LT Pro"/>
                        </a:defRPr>
                      </a:lvl9pPr>
                    </a:lstStyle>
                    <a:p>
                      <a:r>
                        <a:rPr lang="en-IN" sz="1600" b="1" i="0" kern="1200" dirty="0">
                          <a:solidFill>
                            <a:schemeClr val="bg1"/>
                          </a:solidFill>
                          <a:effectLst/>
                          <a:latin typeface="-apple-system"/>
                          <a:ea typeface="+mn-ea"/>
                          <a:cs typeface="+mn-cs"/>
                        </a:rPr>
                        <a:t>A</a:t>
                      </a:r>
                    </a:p>
                  </a:txBody>
                  <a:tcPr marL="137762" marR="137762" marT="68881" marB="68881">
                    <a:lnL w="12700" cap="flat" cmpd="sng" algn="ctr">
                      <a:solidFill>
                        <a:schemeClr val="tx1"/>
                      </a:solidFill>
                      <a:prstDash val="solid"/>
                      <a:round/>
                      <a:headEnd type="none" w="med" len="med"/>
                      <a:tailEnd type="none" w="med" len="med"/>
                    </a:lnL>
                    <a:lnR w="12700" cmpd="sng">
                      <a:solidFill>
                        <a:sysClr val="window" lastClr="FFFFFF"/>
                      </a:solidFill>
                    </a:lnR>
                    <a:lnT w="12700" cap="flat" cmpd="sng" algn="ctr">
                      <a:solidFill>
                        <a:schemeClr val="tx1"/>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09963B"/>
                    </a:solidFill>
                  </a:tcPr>
                </a:tc>
                <a:tc>
                  <a:txBody>
                    <a:bodyPr/>
                    <a:lstStyle>
                      <a:lvl1pPr marL="0" algn="l" defTabSz="685800" rtl="0" eaLnBrk="1" latinLnBrk="0" hangingPunct="1">
                        <a:defRPr sz="1350" b="1" kern="1200">
                          <a:solidFill>
                            <a:schemeClr val="lt1"/>
                          </a:solidFill>
                          <a:latin typeface="Avenir Next LT Pro"/>
                        </a:defRPr>
                      </a:lvl1pPr>
                      <a:lvl2pPr marL="342900" algn="l" defTabSz="685800" rtl="0" eaLnBrk="1" latinLnBrk="0" hangingPunct="1">
                        <a:defRPr sz="1350" b="1" kern="1200">
                          <a:solidFill>
                            <a:schemeClr val="lt1"/>
                          </a:solidFill>
                          <a:latin typeface="Avenir Next LT Pro"/>
                        </a:defRPr>
                      </a:lvl2pPr>
                      <a:lvl3pPr marL="685800" algn="l" defTabSz="685800" rtl="0" eaLnBrk="1" latinLnBrk="0" hangingPunct="1">
                        <a:defRPr sz="1350" b="1" kern="1200">
                          <a:solidFill>
                            <a:schemeClr val="lt1"/>
                          </a:solidFill>
                          <a:latin typeface="Avenir Next LT Pro"/>
                        </a:defRPr>
                      </a:lvl3pPr>
                      <a:lvl4pPr marL="1028700" algn="l" defTabSz="685800" rtl="0" eaLnBrk="1" latinLnBrk="0" hangingPunct="1">
                        <a:defRPr sz="1350" b="1" kern="1200">
                          <a:solidFill>
                            <a:schemeClr val="lt1"/>
                          </a:solidFill>
                          <a:latin typeface="Avenir Next LT Pro"/>
                        </a:defRPr>
                      </a:lvl4pPr>
                      <a:lvl5pPr marL="1371600" algn="l" defTabSz="685800" rtl="0" eaLnBrk="1" latinLnBrk="0" hangingPunct="1">
                        <a:defRPr sz="1350" b="1" kern="1200">
                          <a:solidFill>
                            <a:schemeClr val="lt1"/>
                          </a:solidFill>
                          <a:latin typeface="Avenir Next LT Pro"/>
                        </a:defRPr>
                      </a:lvl5pPr>
                      <a:lvl6pPr marL="1714500" algn="l" defTabSz="685800" rtl="0" eaLnBrk="1" latinLnBrk="0" hangingPunct="1">
                        <a:defRPr sz="1350" b="1" kern="1200">
                          <a:solidFill>
                            <a:schemeClr val="lt1"/>
                          </a:solidFill>
                          <a:latin typeface="Avenir Next LT Pro"/>
                        </a:defRPr>
                      </a:lvl6pPr>
                      <a:lvl7pPr marL="2057400" algn="l" defTabSz="685800" rtl="0" eaLnBrk="1" latinLnBrk="0" hangingPunct="1">
                        <a:defRPr sz="1350" b="1" kern="1200">
                          <a:solidFill>
                            <a:schemeClr val="lt1"/>
                          </a:solidFill>
                          <a:latin typeface="Avenir Next LT Pro"/>
                        </a:defRPr>
                      </a:lvl7pPr>
                      <a:lvl8pPr marL="2400300" algn="l" defTabSz="685800" rtl="0" eaLnBrk="1" latinLnBrk="0" hangingPunct="1">
                        <a:defRPr sz="1350" b="1" kern="1200">
                          <a:solidFill>
                            <a:schemeClr val="lt1"/>
                          </a:solidFill>
                          <a:latin typeface="Avenir Next LT Pro"/>
                        </a:defRPr>
                      </a:lvl8pPr>
                      <a:lvl9pPr marL="2743200" algn="l" defTabSz="685800" rtl="0" eaLnBrk="1" latinLnBrk="0" hangingPunct="1">
                        <a:defRPr sz="1350" b="1" kern="1200">
                          <a:solidFill>
                            <a:schemeClr val="lt1"/>
                          </a:solidFill>
                          <a:latin typeface="Avenir Next LT Pro"/>
                        </a:defRPr>
                      </a:lvl9pPr>
                    </a:lstStyle>
                    <a:p>
                      <a:r>
                        <a:rPr lang="en-IN" sz="1600" b="1" i="0" kern="1200" dirty="0">
                          <a:solidFill>
                            <a:schemeClr val="bg1"/>
                          </a:solidFill>
                          <a:effectLst/>
                          <a:latin typeface="-apple-system"/>
                          <a:ea typeface="+mn-ea"/>
                          <a:cs typeface="+mn-cs"/>
                        </a:rPr>
                        <a:t>B</a:t>
                      </a:r>
                    </a:p>
                  </a:txBody>
                  <a:tcPr marL="137762" marR="137762" marT="68881" marB="68881">
                    <a:lnL w="12700" cmpd="sng">
                      <a:solidFill>
                        <a:sysClr val="window" lastClr="FFFFFF"/>
                      </a:solidFill>
                    </a:lnL>
                    <a:lnR w="12700" cmpd="sng">
                      <a:solidFill>
                        <a:sysClr val="window" lastClr="FFFFFF"/>
                      </a:solidFill>
                    </a:lnR>
                    <a:lnT w="12700" cap="flat" cmpd="sng" algn="ctr">
                      <a:solidFill>
                        <a:schemeClr val="tx1"/>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09963B"/>
                    </a:solidFill>
                  </a:tcPr>
                </a:tc>
                <a:tc>
                  <a:txBody>
                    <a:bodyPr/>
                    <a:lstStyle>
                      <a:lvl1pPr marL="0" algn="l" defTabSz="685800" rtl="0" eaLnBrk="1" latinLnBrk="0" hangingPunct="1">
                        <a:defRPr sz="1350" b="1" kern="1200">
                          <a:solidFill>
                            <a:schemeClr val="lt1"/>
                          </a:solidFill>
                          <a:latin typeface="Avenir Next LT Pro"/>
                        </a:defRPr>
                      </a:lvl1pPr>
                      <a:lvl2pPr marL="342900" algn="l" defTabSz="685800" rtl="0" eaLnBrk="1" latinLnBrk="0" hangingPunct="1">
                        <a:defRPr sz="1350" b="1" kern="1200">
                          <a:solidFill>
                            <a:schemeClr val="lt1"/>
                          </a:solidFill>
                          <a:latin typeface="Avenir Next LT Pro"/>
                        </a:defRPr>
                      </a:lvl2pPr>
                      <a:lvl3pPr marL="685800" algn="l" defTabSz="685800" rtl="0" eaLnBrk="1" latinLnBrk="0" hangingPunct="1">
                        <a:defRPr sz="1350" b="1" kern="1200">
                          <a:solidFill>
                            <a:schemeClr val="lt1"/>
                          </a:solidFill>
                          <a:latin typeface="Avenir Next LT Pro"/>
                        </a:defRPr>
                      </a:lvl3pPr>
                      <a:lvl4pPr marL="1028700" algn="l" defTabSz="685800" rtl="0" eaLnBrk="1" latinLnBrk="0" hangingPunct="1">
                        <a:defRPr sz="1350" b="1" kern="1200">
                          <a:solidFill>
                            <a:schemeClr val="lt1"/>
                          </a:solidFill>
                          <a:latin typeface="Avenir Next LT Pro"/>
                        </a:defRPr>
                      </a:lvl4pPr>
                      <a:lvl5pPr marL="1371600" algn="l" defTabSz="685800" rtl="0" eaLnBrk="1" latinLnBrk="0" hangingPunct="1">
                        <a:defRPr sz="1350" b="1" kern="1200">
                          <a:solidFill>
                            <a:schemeClr val="lt1"/>
                          </a:solidFill>
                          <a:latin typeface="Avenir Next LT Pro"/>
                        </a:defRPr>
                      </a:lvl5pPr>
                      <a:lvl6pPr marL="1714500" algn="l" defTabSz="685800" rtl="0" eaLnBrk="1" latinLnBrk="0" hangingPunct="1">
                        <a:defRPr sz="1350" b="1" kern="1200">
                          <a:solidFill>
                            <a:schemeClr val="lt1"/>
                          </a:solidFill>
                          <a:latin typeface="Avenir Next LT Pro"/>
                        </a:defRPr>
                      </a:lvl6pPr>
                      <a:lvl7pPr marL="2057400" algn="l" defTabSz="685800" rtl="0" eaLnBrk="1" latinLnBrk="0" hangingPunct="1">
                        <a:defRPr sz="1350" b="1" kern="1200">
                          <a:solidFill>
                            <a:schemeClr val="lt1"/>
                          </a:solidFill>
                          <a:latin typeface="Avenir Next LT Pro"/>
                        </a:defRPr>
                      </a:lvl7pPr>
                      <a:lvl8pPr marL="2400300" algn="l" defTabSz="685800" rtl="0" eaLnBrk="1" latinLnBrk="0" hangingPunct="1">
                        <a:defRPr sz="1350" b="1" kern="1200">
                          <a:solidFill>
                            <a:schemeClr val="lt1"/>
                          </a:solidFill>
                          <a:latin typeface="Avenir Next LT Pro"/>
                        </a:defRPr>
                      </a:lvl8pPr>
                      <a:lvl9pPr marL="2743200" algn="l" defTabSz="685800" rtl="0" eaLnBrk="1" latinLnBrk="0" hangingPunct="1">
                        <a:defRPr sz="1350" b="1" kern="1200">
                          <a:solidFill>
                            <a:schemeClr val="lt1"/>
                          </a:solidFill>
                          <a:latin typeface="Avenir Next LT Pro"/>
                        </a:defRPr>
                      </a:lvl9pPr>
                    </a:lstStyle>
                    <a:p>
                      <a:r>
                        <a:rPr lang="en-IN" sz="1600" b="1" i="0" kern="1200" dirty="0">
                          <a:solidFill>
                            <a:schemeClr val="bg1"/>
                          </a:solidFill>
                          <a:effectLst/>
                          <a:latin typeface="-apple-system"/>
                          <a:ea typeface="+mn-ea"/>
                          <a:cs typeface="+mn-cs"/>
                        </a:rPr>
                        <a:t>C</a:t>
                      </a:r>
                    </a:p>
                  </a:txBody>
                  <a:tcPr marL="137762" marR="137762" marT="68881" marB="68881">
                    <a:lnL w="12700" cmpd="sng">
                      <a:solidFill>
                        <a:sysClr val="window" lastClr="FFFFFF"/>
                      </a:solidFill>
                    </a:lnL>
                    <a:lnR w="12700" cmpd="sng">
                      <a:solidFill>
                        <a:sysClr val="window" lastClr="FFFFFF"/>
                      </a:solidFill>
                    </a:lnR>
                    <a:lnT w="12700" cap="flat" cmpd="sng" algn="ctr">
                      <a:solidFill>
                        <a:schemeClr val="tx1"/>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09963B"/>
                    </a:solidFill>
                  </a:tcPr>
                </a:tc>
                <a:tc>
                  <a:txBody>
                    <a:bodyPr/>
                    <a:lstStyle>
                      <a:lvl1pPr marL="0" algn="l" defTabSz="685800" rtl="0" eaLnBrk="1" latinLnBrk="0" hangingPunct="1">
                        <a:defRPr sz="1350" b="1" kern="1200">
                          <a:solidFill>
                            <a:schemeClr val="lt1"/>
                          </a:solidFill>
                          <a:latin typeface="Avenir Next LT Pro"/>
                        </a:defRPr>
                      </a:lvl1pPr>
                      <a:lvl2pPr marL="342900" algn="l" defTabSz="685800" rtl="0" eaLnBrk="1" latinLnBrk="0" hangingPunct="1">
                        <a:defRPr sz="1350" b="1" kern="1200">
                          <a:solidFill>
                            <a:schemeClr val="lt1"/>
                          </a:solidFill>
                          <a:latin typeface="Avenir Next LT Pro"/>
                        </a:defRPr>
                      </a:lvl2pPr>
                      <a:lvl3pPr marL="685800" algn="l" defTabSz="685800" rtl="0" eaLnBrk="1" latinLnBrk="0" hangingPunct="1">
                        <a:defRPr sz="1350" b="1" kern="1200">
                          <a:solidFill>
                            <a:schemeClr val="lt1"/>
                          </a:solidFill>
                          <a:latin typeface="Avenir Next LT Pro"/>
                        </a:defRPr>
                      </a:lvl3pPr>
                      <a:lvl4pPr marL="1028700" algn="l" defTabSz="685800" rtl="0" eaLnBrk="1" latinLnBrk="0" hangingPunct="1">
                        <a:defRPr sz="1350" b="1" kern="1200">
                          <a:solidFill>
                            <a:schemeClr val="lt1"/>
                          </a:solidFill>
                          <a:latin typeface="Avenir Next LT Pro"/>
                        </a:defRPr>
                      </a:lvl4pPr>
                      <a:lvl5pPr marL="1371600" algn="l" defTabSz="685800" rtl="0" eaLnBrk="1" latinLnBrk="0" hangingPunct="1">
                        <a:defRPr sz="1350" b="1" kern="1200">
                          <a:solidFill>
                            <a:schemeClr val="lt1"/>
                          </a:solidFill>
                          <a:latin typeface="Avenir Next LT Pro"/>
                        </a:defRPr>
                      </a:lvl5pPr>
                      <a:lvl6pPr marL="1714500" algn="l" defTabSz="685800" rtl="0" eaLnBrk="1" latinLnBrk="0" hangingPunct="1">
                        <a:defRPr sz="1350" b="1" kern="1200">
                          <a:solidFill>
                            <a:schemeClr val="lt1"/>
                          </a:solidFill>
                          <a:latin typeface="Avenir Next LT Pro"/>
                        </a:defRPr>
                      </a:lvl6pPr>
                      <a:lvl7pPr marL="2057400" algn="l" defTabSz="685800" rtl="0" eaLnBrk="1" latinLnBrk="0" hangingPunct="1">
                        <a:defRPr sz="1350" b="1" kern="1200">
                          <a:solidFill>
                            <a:schemeClr val="lt1"/>
                          </a:solidFill>
                          <a:latin typeface="Avenir Next LT Pro"/>
                        </a:defRPr>
                      </a:lvl7pPr>
                      <a:lvl8pPr marL="2400300" algn="l" defTabSz="685800" rtl="0" eaLnBrk="1" latinLnBrk="0" hangingPunct="1">
                        <a:defRPr sz="1350" b="1" kern="1200">
                          <a:solidFill>
                            <a:schemeClr val="lt1"/>
                          </a:solidFill>
                          <a:latin typeface="Avenir Next LT Pro"/>
                        </a:defRPr>
                      </a:lvl8pPr>
                      <a:lvl9pPr marL="2743200" algn="l" defTabSz="685800" rtl="0" eaLnBrk="1" latinLnBrk="0" hangingPunct="1">
                        <a:defRPr sz="1350" b="1" kern="1200">
                          <a:solidFill>
                            <a:schemeClr val="lt1"/>
                          </a:solidFill>
                          <a:latin typeface="Avenir Next LT Pro"/>
                        </a:defRPr>
                      </a:lvl9pPr>
                    </a:lstStyle>
                    <a:p>
                      <a:r>
                        <a:rPr lang="en-IN" sz="1600" b="1" i="0" kern="1200" dirty="0">
                          <a:solidFill>
                            <a:schemeClr val="bg1"/>
                          </a:solidFill>
                          <a:effectLst/>
                          <a:latin typeface="-apple-system"/>
                          <a:ea typeface="+mn-ea"/>
                          <a:cs typeface="+mn-cs"/>
                        </a:rPr>
                        <a:t>D</a:t>
                      </a:r>
                    </a:p>
                  </a:txBody>
                  <a:tcPr marL="137762" marR="137762" marT="68881" marB="68881">
                    <a:lnL w="12700" cmpd="sng">
                      <a:solidFill>
                        <a:sysClr val="window" lastClr="FFFFFF"/>
                      </a:solidFill>
                    </a:lnL>
                    <a:lnR w="12700" cmpd="sng">
                      <a:solidFill>
                        <a:sysClr val="window" lastClr="FFFFFF"/>
                      </a:solidFill>
                    </a:lnR>
                    <a:lnT w="12700" cap="flat" cmpd="sng" algn="ctr">
                      <a:solidFill>
                        <a:schemeClr val="tx1"/>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09963B"/>
                    </a:solidFill>
                  </a:tcPr>
                </a:tc>
                <a:tc>
                  <a:txBody>
                    <a:bodyPr/>
                    <a:lstStyle>
                      <a:lvl1pPr marL="0" algn="l" defTabSz="685800" rtl="0" eaLnBrk="1" latinLnBrk="0" hangingPunct="1">
                        <a:defRPr sz="1350" b="1" kern="1200">
                          <a:solidFill>
                            <a:schemeClr val="lt1"/>
                          </a:solidFill>
                          <a:latin typeface="Avenir Next LT Pro"/>
                        </a:defRPr>
                      </a:lvl1pPr>
                      <a:lvl2pPr marL="342900" algn="l" defTabSz="685800" rtl="0" eaLnBrk="1" latinLnBrk="0" hangingPunct="1">
                        <a:defRPr sz="1350" b="1" kern="1200">
                          <a:solidFill>
                            <a:schemeClr val="lt1"/>
                          </a:solidFill>
                          <a:latin typeface="Avenir Next LT Pro"/>
                        </a:defRPr>
                      </a:lvl2pPr>
                      <a:lvl3pPr marL="685800" algn="l" defTabSz="685800" rtl="0" eaLnBrk="1" latinLnBrk="0" hangingPunct="1">
                        <a:defRPr sz="1350" b="1" kern="1200">
                          <a:solidFill>
                            <a:schemeClr val="lt1"/>
                          </a:solidFill>
                          <a:latin typeface="Avenir Next LT Pro"/>
                        </a:defRPr>
                      </a:lvl3pPr>
                      <a:lvl4pPr marL="1028700" algn="l" defTabSz="685800" rtl="0" eaLnBrk="1" latinLnBrk="0" hangingPunct="1">
                        <a:defRPr sz="1350" b="1" kern="1200">
                          <a:solidFill>
                            <a:schemeClr val="lt1"/>
                          </a:solidFill>
                          <a:latin typeface="Avenir Next LT Pro"/>
                        </a:defRPr>
                      </a:lvl4pPr>
                      <a:lvl5pPr marL="1371600" algn="l" defTabSz="685800" rtl="0" eaLnBrk="1" latinLnBrk="0" hangingPunct="1">
                        <a:defRPr sz="1350" b="1" kern="1200">
                          <a:solidFill>
                            <a:schemeClr val="lt1"/>
                          </a:solidFill>
                          <a:latin typeface="Avenir Next LT Pro"/>
                        </a:defRPr>
                      </a:lvl5pPr>
                      <a:lvl6pPr marL="1714500" algn="l" defTabSz="685800" rtl="0" eaLnBrk="1" latinLnBrk="0" hangingPunct="1">
                        <a:defRPr sz="1350" b="1" kern="1200">
                          <a:solidFill>
                            <a:schemeClr val="lt1"/>
                          </a:solidFill>
                          <a:latin typeface="Avenir Next LT Pro"/>
                        </a:defRPr>
                      </a:lvl6pPr>
                      <a:lvl7pPr marL="2057400" algn="l" defTabSz="685800" rtl="0" eaLnBrk="1" latinLnBrk="0" hangingPunct="1">
                        <a:defRPr sz="1350" b="1" kern="1200">
                          <a:solidFill>
                            <a:schemeClr val="lt1"/>
                          </a:solidFill>
                          <a:latin typeface="Avenir Next LT Pro"/>
                        </a:defRPr>
                      </a:lvl7pPr>
                      <a:lvl8pPr marL="2400300" algn="l" defTabSz="685800" rtl="0" eaLnBrk="1" latinLnBrk="0" hangingPunct="1">
                        <a:defRPr sz="1350" b="1" kern="1200">
                          <a:solidFill>
                            <a:schemeClr val="lt1"/>
                          </a:solidFill>
                          <a:latin typeface="Avenir Next LT Pro"/>
                        </a:defRPr>
                      </a:lvl8pPr>
                      <a:lvl9pPr marL="2743200" algn="l" defTabSz="685800" rtl="0" eaLnBrk="1" latinLnBrk="0" hangingPunct="1">
                        <a:defRPr sz="1350" b="1" kern="1200">
                          <a:solidFill>
                            <a:schemeClr val="lt1"/>
                          </a:solidFill>
                          <a:latin typeface="Avenir Next LT Pro"/>
                        </a:defRPr>
                      </a:lvl9pPr>
                    </a:lstStyle>
                    <a:p>
                      <a:r>
                        <a:rPr lang="en-IN" sz="1600" b="1" i="0" kern="1200">
                          <a:solidFill>
                            <a:schemeClr val="bg1"/>
                          </a:solidFill>
                          <a:effectLst/>
                          <a:latin typeface="-apple-system"/>
                          <a:ea typeface="+mn-ea"/>
                          <a:cs typeface="+mn-cs"/>
                        </a:rPr>
                        <a:t>Outcome</a:t>
                      </a:r>
                    </a:p>
                  </a:txBody>
                  <a:tcPr marL="137762" marR="137762" marT="68881" marB="68881">
                    <a:lnL w="12700" cmpd="sng">
                      <a:solidFill>
                        <a:sysClr val="window" lastClr="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09963B"/>
                    </a:solidFill>
                  </a:tcPr>
                </a:tc>
                <a:extLst>
                  <a:ext uri="{0D108BD9-81ED-4DB2-BD59-A6C34878D82A}">
                    <a16:rowId xmlns:a16="http://schemas.microsoft.com/office/drawing/2014/main" val="3623290703"/>
                  </a:ext>
                </a:extLst>
              </a:tr>
              <a:tr h="403171">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0</a:t>
                      </a:r>
                    </a:p>
                  </a:txBody>
                  <a:tcPr marL="137762" marR="137762" marT="68881" marB="68881">
                    <a:lnL w="12700" cap="flat" cmpd="sng" algn="ctr">
                      <a:solidFill>
                        <a:schemeClr val="tx1"/>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5A700">
                        <a:lumMod val="40000"/>
                        <a:lumOff val="6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dirty="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5A700">
                        <a:lumMod val="40000"/>
                        <a:lumOff val="6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0</a:t>
                      </a:r>
                    </a:p>
                  </a:txBody>
                  <a:tcPr marL="137762" marR="137762" marT="68881" marB="6888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5A700">
                        <a:lumMod val="40000"/>
                        <a:lumOff val="6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0</a:t>
                      </a:r>
                    </a:p>
                  </a:txBody>
                  <a:tcPr marL="137762" marR="137762" marT="68881" marB="6888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5A700">
                        <a:lumMod val="40000"/>
                        <a:lumOff val="6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1" i="0" kern="1200">
                          <a:solidFill>
                            <a:srgbClr val="24292E"/>
                          </a:solidFill>
                          <a:effectLst/>
                          <a:latin typeface="-apple-system"/>
                          <a:ea typeface="+mn-ea"/>
                          <a:cs typeface="+mn-cs"/>
                        </a:rPr>
                        <a:t>point</a:t>
                      </a:r>
                    </a:p>
                  </a:txBody>
                  <a:tcPr marL="137762" marR="137762" marT="68881" marB="68881">
                    <a:lnL w="12700" cmpd="sng">
                      <a:solidFill>
                        <a:sysClr val="window" lastClr="FFFFFF"/>
                      </a:solidFill>
                    </a:lnL>
                    <a:lnR w="12700" cap="flat" cmpd="sng" algn="ctr">
                      <a:solidFill>
                        <a:schemeClr val="tx1"/>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5A700">
                        <a:lumMod val="40000"/>
                        <a:lumOff val="60000"/>
                      </a:srgbClr>
                    </a:solidFill>
                  </a:tcPr>
                </a:tc>
                <a:extLst>
                  <a:ext uri="{0D108BD9-81ED-4DB2-BD59-A6C34878D82A}">
                    <a16:rowId xmlns:a16="http://schemas.microsoft.com/office/drawing/2014/main" val="2718689373"/>
                  </a:ext>
                </a:extLst>
              </a:tr>
              <a:tr h="403171">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dirty="0">
                          <a:solidFill>
                            <a:srgbClr val="24292E"/>
                          </a:solidFill>
                          <a:effectLst/>
                          <a:latin typeface="-apple-system"/>
                          <a:ea typeface="+mn-ea"/>
                          <a:cs typeface="+mn-cs"/>
                        </a:rPr>
                        <a:t>1</a:t>
                      </a:r>
                    </a:p>
                  </a:txBody>
                  <a:tcPr marL="137762" marR="137762" marT="68881" marB="68881">
                    <a:lnL w="12700" cap="flat" cmpd="sng" algn="ctr">
                      <a:solidFill>
                        <a:schemeClr val="tx1"/>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A5AB">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dirty="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A5AB">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dirty="0">
                          <a:solidFill>
                            <a:srgbClr val="24292E"/>
                          </a:solidFill>
                          <a:effectLst/>
                          <a:latin typeface="-apple-system"/>
                          <a:ea typeface="+mn-ea"/>
                          <a:cs typeface="+mn-cs"/>
                        </a:rPr>
                        <a:t>0</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A5AB">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0</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A5AB">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1" i="0" kern="1200">
                          <a:solidFill>
                            <a:srgbClr val="24292E"/>
                          </a:solidFill>
                          <a:effectLst/>
                          <a:latin typeface="-apple-system"/>
                          <a:ea typeface="+mn-ea"/>
                          <a:cs typeface="+mn-cs"/>
                        </a:rPr>
                        <a:t>Line</a:t>
                      </a:r>
                    </a:p>
                  </a:txBody>
                  <a:tcPr marL="137762" marR="137762" marT="68881" marB="68881">
                    <a:lnL w="12700" cmpd="sng">
                      <a:solidFill>
                        <a:sysClr val="window" lastClr="FFFFFF"/>
                      </a:solidFill>
                    </a:lnL>
                    <a:lnR w="12700" cap="flat" cmpd="sng" algn="ctr">
                      <a:solidFill>
                        <a:schemeClr val="tx1"/>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A5AB">
                        <a:lumMod val="20000"/>
                        <a:lumOff val="80000"/>
                      </a:srgbClr>
                    </a:solidFill>
                  </a:tcPr>
                </a:tc>
                <a:extLst>
                  <a:ext uri="{0D108BD9-81ED-4DB2-BD59-A6C34878D82A}">
                    <a16:rowId xmlns:a16="http://schemas.microsoft.com/office/drawing/2014/main" val="2925489868"/>
                  </a:ext>
                </a:extLst>
              </a:tr>
              <a:tr h="403171">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ap="flat" cmpd="sng" algn="ctr">
                      <a:solidFill>
                        <a:schemeClr val="tx1"/>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1" i="0" kern="1200">
                          <a:solidFill>
                            <a:srgbClr val="24292E"/>
                          </a:solidFill>
                          <a:effectLst/>
                          <a:latin typeface="-apple-system"/>
                          <a:ea typeface="+mn-ea"/>
                          <a:cs typeface="+mn-cs"/>
                        </a:rPr>
                        <a:t>Quadrilateral</a:t>
                      </a:r>
                    </a:p>
                  </a:txBody>
                  <a:tcPr marL="137762" marR="137762" marT="68881" marB="68881">
                    <a:lnL w="12700" cmpd="sng">
                      <a:solidFill>
                        <a:sysClr val="window" lastClr="FFFFFF"/>
                      </a:solidFill>
                    </a:lnL>
                    <a:lnR w="12700" cap="flat" cmpd="sng" algn="ctr">
                      <a:solidFill>
                        <a:schemeClr val="tx1"/>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64823">
                        <a:lumMod val="20000"/>
                        <a:lumOff val="80000"/>
                      </a:srgbClr>
                    </a:solidFill>
                  </a:tcPr>
                </a:tc>
                <a:extLst>
                  <a:ext uri="{0D108BD9-81ED-4DB2-BD59-A6C34878D82A}">
                    <a16:rowId xmlns:a16="http://schemas.microsoft.com/office/drawing/2014/main" val="659935945"/>
                  </a:ext>
                </a:extLst>
              </a:tr>
              <a:tr h="403171">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ap="flat" cmpd="sng" algn="ctr">
                      <a:solidFill>
                        <a:schemeClr val="tx1"/>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1" i="0" kern="1200">
                          <a:solidFill>
                            <a:srgbClr val="24292E"/>
                          </a:solidFill>
                          <a:effectLst/>
                          <a:latin typeface="-apple-system"/>
                          <a:ea typeface="+mn-ea"/>
                          <a:cs typeface="+mn-cs"/>
                        </a:rPr>
                        <a:t>Quadrilateral</a:t>
                      </a:r>
                    </a:p>
                  </a:txBody>
                  <a:tcPr marL="137762" marR="137762" marT="68881" marB="68881">
                    <a:lnL w="12700" cmpd="sng">
                      <a:solidFill>
                        <a:sysClr val="window" lastClr="FFFFFF"/>
                      </a:solidFill>
                    </a:lnL>
                    <a:lnR w="12700" cap="flat" cmpd="sng" algn="ctr">
                      <a:solidFill>
                        <a:schemeClr val="tx1"/>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64823">
                        <a:lumMod val="20000"/>
                        <a:lumOff val="80000"/>
                      </a:srgbClr>
                    </a:solidFill>
                  </a:tcPr>
                </a:tc>
                <a:extLst>
                  <a:ext uri="{0D108BD9-81ED-4DB2-BD59-A6C34878D82A}">
                    <a16:rowId xmlns:a16="http://schemas.microsoft.com/office/drawing/2014/main" val="36891902"/>
                  </a:ext>
                </a:extLst>
              </a:tr>
              <a:tr h="403171">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pPr marL="0" algn="l" defTabSz="914400" rtl="0" eaLnBrk="1" latinLnBrk="0" hangingPunct="1"/>
                      <a:r>
                        <a:rPr lang="en-IN" sz="1600" b="0" i="0" kern="1200">
                          <a:solidFill>
                            <a:srgbClr val="24292E"/>
                          </a:solidFill>
                          <a:effectLst/>
                          <a:latin typeface="-apple-system"/>
                          <a:ea typeface="+mn-ea"/>
                          <a:cs typeface="+mn-cs"/>
                        </a:rPr>
                        <a:t>0</a:t>
                      </a:r>
                    </a:p>
                  </a:txBody>
                  <a:tcPr marL="137762" marR="137762" marT="68881" marB="68881">
                    <a:lnL w="12700" cap="flat" cmpd="sng" algn="ctr">
                      <a:solidFill>
                        <a:schemeClr val="tx1"/>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A5AB">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pPr marL="0" algn="l" defTabSz="914400" rtl="0" eaLnBrk="1" latinLnBrk="0" hangingPunct="1"/>
                      <a:r>
                        <a:rPr lang="en-IN" sz="1600" b="0" i="0" kern="1200">
                          <a:solidFill>
                            <a:srgbClr val="24292E"/>
                          </a:solidFill>
                          <a:effectLst/>
                          <a:latin typeface="-apple-system"/>
                          <a:ea typeface="+mn-ea"/>
                          <a:cs typeface="+mn-cs"/>
                        </a:rPr>
                        <a:t>0</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A5AB">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pPr marL="0" algn="l" defTabSz="914400" rtl="0" eaLnBrk="1" latinLnBrk="0" hangingPunct="1"/>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A5AB">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pPr marL="0" algn="l" defTabSz="914400" rtl="0" eaLnBrk="1" latinLnBrk="0" hangingPunct="1"/>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A5AB">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pPr marL="0" algn="l" defTabSz="914400" rtl="0" eaLnBrk="1" latinLnBrk="0" hangingPunct="1"/>
                      <a:r>
                        <a:rPr lang="en-IN" sz="1600" b="1" i="0" kern="1200">
                          <a:solidFill>
                            <a:srgbClr val="24292E"/>
                          </a:solidFill>
                          <a:effectLst/>
                          <a:latin typeface="-apple-system"/>
                          <a:ea typeface="+mn-ea"/>
                          <a:cs typeface="+mn-cs"/>
                        </a:rPr>
                        <a:t>Line</a:t>
                      </a:r>
                    </a:p>
                  </a:txBody>
                  <a:tcPr marL="137762" marR="137762" marT="68881" marB="68881">
                    <a:lnL w="12700" cmpd="sng">
                      <a:solidFill>
                        <a:sysClr val="window" lastClr="FFFFFF"/>
                      </a:solidFill>
                    </a:lnL>
                    <a:lnR w="12700" cap="flat" cmpd="sng" algn="ctr">
                      <a:solidFill>
                        <a:schemeClr val="tx1"/>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A5AB">
                        <a:lumMod val="20000"/>
                        <a:lumOff val="80000"/>
                      </a:srgbClr>
                    </a:solidFill>
                  </a:tcPr>
                </a:tc>
                <a:extLst>
                  <a:ext uri="{0D108BD9-81ED-4DB2-BD59-A6C34878D82A}">
                    <a16:rowId xmlns:a16="http://schemas.microsoft.com/office/drawing/2014/main" val="3036671693"/>
                  </a:ext>
                </a:extLst>
              </a:tr>
              <a:tr h="403171">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dirty="0">
                          <a:solidFill>
                            <a:srgbClr val="24292E"/>
                          </a:solidFill>
                          <a:effectLst/>
                          <a:latin typeface="-apple-system"/>
                          <a:ea typeface="+mn-ea"/>
                          <a:cs typeface="+mn-cs"/>
                        </a:rPr>
                        <a:t>0</a:t>
                      </a:r>
                    </a:p>
                  </a:txBody>
                  <a:tcPr marL="137762" marR="137762" marT="68881" marB="68881">
                    <a:lnL w="12700" cap="flat" cmpd="sng" algn="ctr">
                      <a:solidFill>
                        <a:schemeClr val="tx1"/>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24F8C">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dirty="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24F8C">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dirty="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24F8C">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24F8C">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1" i="0" kern="1200">
                          <a:solidFill>
                            <a:srgbClr val="24292E"/>
                          </a:solidFill>
                          <a:effectLst/>
                          <a:latin typeface="-apple-system"/>
                          <a:ea typeface="+mn-ea"/>
                          <a:cs typeface="+mn-cs"/>
                        </a:rPr>
                        <a:t>Triangle</a:t>
                      </a:r>
                    </a:p>
                  </a:txBody>
                  <a:tcPr marL="137762" marR="137762" marT="68881" marB="68881">
                    <a:lnL w="12700" cmpd="sng">
                      <a:solidFill>
                        <a:sysClr val="window" lastClr="FFFFFF"/>
                      </a:solidFill>
                    </a:lnL>
                    <a:lnR w="12700" cap="flat" cmpd="sng" algn="ctr">
                      <a:solidFill>
                        <a:schemeClr val="tx1"/>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24F8C">
                        <a:lumMod val="20000"/>
                        <a:lumOff val="80000"/>
                      </a:srgbClr>
                    </a:solidFill>
                  </a:tcPr>
                </a:tc>
                <a:extLst>
                  <a:ext uri="{0D108BD9-81ED-4DB2-BD59-A6C34878D82A}">
                    <a16:rowId xmlns:a16="http://schemas.microsoft.com/office/drawing/2014/main" val="593353304"/>
                  </a:ext>
                </a:extLst>
              </a:tr>
              <a:tr h="403171">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ap="flat" cmpd="sng" algn="ctr">
                      <a:solidFill>
                        <a:schemeClr val="tx1"/>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24F8C">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24F8C">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24F8C">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0</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24F8C">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1" i="0" kern="1200">
                          <a:solidFill>
                            <a:srgbClr val="24292E"/>
                          </a:solidFill>
                          <a:effectLst/>
                          <a:latin typeface="-apple-system"/>
                          <a:ea typeface="+mn-ea"/>
                          <a:cs typeface="+mn-cs"/>
                        </a:rPr>
                        <a:t>Triangle</a:t>
                      </a:r>
                    </a:p>
                  </a:txBody>
                  <a:tcPr marL="137762" marR="137762" marT="68881" marB="68881">
                    <a:lnL w="12700" cmpd="sng">
                      <a:solidFill>
                        <a:sysClr val="window" lastClr="FFFFFF"/>
                      </a:solidFill>
                    </a:lnL>
                    <a:lnR w="12700" cap="flat" cmpd="sng" algn="ctr">
                      <a:solidFill>
                        <a:schemeClr val="tx1"/>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24F8C">
                        <a:lumMod val="20000"/>
                        <a:lumOff val="80000"/>
                      </a:srgbClr>
                    </a:solidFill>
                  </a:tcPr>
                </a:tc>
                <a:extLst>
                  <a:ext uri="{0D108BD9-81ED-4DB2-BD59-A6C34878D82A}">
                    <a16:rowId xmlns:a16="http://schemas.microsoft.com/office/drawing/2014/main" val="1337808801"/>
                  </a:ext>
                </a:extLst>
              </a:tr>
              <a:tr h="403171">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ap="flat" cmpd="sng" algn="ctr">
                      <a:solidFill>
                        <a:schemeClr val="tx1"/>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0" i="0" kern="1200">
                          <a:solidFill>
                            <a:srgbClr val="24292E"/>
                          </a:solidFill>
                          <a:effectLst/>
                          <a:latin typeface="-apple-system"/>
                          <a:ea typeface="+mn-ea"/>
                          <a:cs typeface="+mn-cs"/>
                        </a:rPr>
                        <a:t>1</a:t>
                      </a:r>
                    </a:p>
                  </a:txBody>
                  <a:tcPr marL="137762" marR="137762" marT="68881" marB="68881">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4823">
                        <a:lumMod val="20000"/>
                        <a:lumOff val="80000"/>
                      </a:srgbClr>
                    </a:solidFill>
                  </a:tcPr>
                </a:tc>
                <a:tc>
                  <a:txBody>
                    <a:bodyPr/>
                    <a:lstStyle>
                      <a:lvl1pPr marL="0" algn="l" defTabSz="685800" rtl="0" eaLnBrk="1" latinLnBrk="0" hangingPunct="1">
                        <a:defRPr sz="1350" kern="1200">
                          <a:solidFill>
                            <a:schemeClr val="dk1"/>
                          </a:solidFill>
                          <a:latin typeface="Avenir Next LT Pro"/>
                        </a:defRPr>
                      </a:lvl1pPr>
                      <a:lvl2pPr marL="342900" algn="l" defTabSz="685800" rtl="0" eaLnBrk="1" latinLnBrk="0" hangingPunct="1">
                        <a:defRPr sz="1350" kern="1200">
                          <a:solidFill>
                            <a:schemeClr val="dk1"/>
                          </a:solidFill>
                          <a:latin typeface="Avenir Next LT Pro"/>
                        </a:defRPr>
                      </a:lvl2pPr>
                      <a:lvl3pPr marL="685800" algn="l" defTabSz="685800" rtl="0" eaLnBrk="1" latinLnBrk="0" hangingPunct="1">
                        <a:defRPr sz="1350" kern="1200">
                          <a:solidFill>
                            <a:schemeClr val="dk1"/>
                          </a:solidFill>
                          <a:latin typeface="Avenir Next LT Pro"/>
                        </a:defRPr>
                      </a:lvl3pPr>
                      <a:lvl4pPr marL="1028700" algn="l" defTabSz="685800" rtl="0" eaLnBrk="1" latinLnBrk="0" hangingPunct="1">
                        <a:defRPr sz="1350" kern="1200">
                          <a:solidFill>
                            <a:schemeClr val="dk1"/>
                          </a:solidFill>
                          <a:latin typeface="Avenir Next LT Pro"/>
                        </a:defRPr>
                      </a:lvl4pPr>
                      <a:lvl5pPr marL="1371600" algn="l" defTabSz="685800" rtl="0" eaLnBrk="1" latinLnBrk="0" hangingPunct="1">
                        <a:defRPr sz="1350" kern="1200">
                          <a:solidFill>
                            <a:schemeClr val="dk1"/>
                          </a:solidFill>
                          <a:latin typeface="Avenir Next LT Pro"/>
                        </a:defRPr>
                      </a:lvl5pPr>
                      <a:lvl6pPr marL="1714500" algn="l" defTabSz="685800" rtl="0" eaLnBrk="1" latinLnBrk="0" hangingPunct="1">
                        <a:defRPr sz="1350" kern="1200">
                          <a:solidFill>
                            <a:schemeClr val="dk1"/>
                          </a:solidFill>
                          <a:latin typeface="Avenir Next LT Pro"/>
                        </a:defRPr>
                      </a:lvl6pPr>
                      <a:lvl7pPr marL="2057400" algn="l" defTabSz="685800" rtl="0" eaLnBrk="1" latinLnBrk="0" hangingPunct="1">
                        <a:defRPr sz="1350" kern="1200">
                          <a:solidFill>
                            <a:schemeClr val="dk1"/>
                          </a:solidFill>
                          <a:latin typeface="Avenir Next LT Pro"/>
                        </a:defRPr>
                      </a:lvl7pPr>
                      <a:lvl8pPr marL="2400300" algn="l" defTabSz="685800" rtl="0" eaLnBrk="1" latinLnBrk="0" hangingPunct="1">
                        <a:defRPr sz="1350" kern="1200">
                          <a:solidFill>
                            <a:schemeClr val="dk1"/>
                          </a:solidFill>
                          <a:latin typeface="Avenir Next LT Pro"/>
                        </a:defRPr>
                      </a:lvl8pPr>
                      <a:lvl9pPr marL="2743200" algn="l" defTabSz="685800" rtl="0" eaLnBrk="1" latinLnBrk="0" hangingPunct="1">
                        <a:defRPr sz="1350" kern="1200">
                          <a:solidFill>
                            <a:schemeClr val="dk1"/>
                          </a:solidFill>
                          <a:latin typeface="Avenir Next LT Pro"/>
                        </a:defRPr>
                      </a:lvl9pPr>
                    </a:lstStyle>
                    <a:p>
                      <a:r>
                        <a:rPr lang="en-IN" sz="1600" b="1" i="0" kern="1200" dirty="0">
                          <a:solidFill>
                            <a:srgbClr val="24292E"/>
                          </a:solidFill>
                          <a:effectLst/>
                          <a:latin typeface="-apple-system"/>
                          <a:ea typeface="+mn-ea"/>
                          <a:cs typeface="+mn-cs"/>
                        </a:rPr>
                        <a:t>Quadrilateral</a:t>
                      </a:r>
                    </a:p>
                  </a:txBody>
                  <a:tcPr marL="137762" marR="137762" marT="68881" marB="68881">
                    <a:lnL w="12700" cmpd="sng">
                      <a:solidFill>
                        <a:sysClr val="window" lastClr="FFFFFF"/>
                      </a:solidFill>
                    </a:lnL>
                    <a:lnR w="12700" cap="flat" cmpd="sng" algn="ctr">
                      <a:solidFill>
                        <a:schemeClr val="tx1"/>
                      </a:solidFill>
                      <a:prstDash val="solid"/>
                      <a:round/>
                      <a:headEnd type="none" w="med" len="med"/>
                      <a:tailEnd type="none" w="med" len="med"/>
                    </a:lnR>
                    <a:lnT w="12700" cmpd="sng">
                      <a:solidFill>
                        <a:sysClr val="window" lastClr="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4823">
                        <a:lumMod val="20000"/>
                        <a:lumOff val="80000"/>
                      </a:srgbClr>
                    </a:solidFill>
                  </a:tcPr>
                </a:tc>
                <a:extLst>
                  <a:ext uri="{0D108BD9-81ED-4DB2-BD59-A6C34878D82A}">
                    <a16:rowId xmlns:a16="http://schemas.microsoft.com/office/drawing/2014/main" val="1122603352"/>
                  </a:ext>
                </a:extLst>
              </a:tr>
            </a:tbl>
          </a:graphicData>
        </a:graphic>
      </p:graphicFrame>
      <p:cxnSp>
        <p:nvCxnSpPr>
          <p:cNvPr id="4" name="Straight Connector 3">
            <a:extLst>
              <a:ext uri="{FF2B5EF4-FFF2-40B4-BE49-F238E27FC236}">
                <a16:creationId xmlns:a16="http://schemas.microsoft.com/office/drawing/2014/main" id="{F7F3699D-A274-4491-B9DD-2FB8A8A1D75C}"/>
              </a:ext>
            </a:extLst>
          </p:cNvPr>
          <p:cNvCxnSpPr>
            <a:cxnSpLocks/>
          </p:cNvCxnSpPr>
          <p:nvPr/>
        </p:nvCxnSpPr>
        <p:spPr>
          <a:xfrm>
            <a:off x="60960" y="1008822"/>
            <a:ext cx="4511040" cy="0"/>
          </a:xfrm>
          <a:prstGeom prst="line">
            <a:avLst/>
          </a:prstGeom>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D6C47B02-6B0E-4EF6-834E-DD2E04AB3CC0}"/>
              </a:ext>
            </a:extLst>
          </p:cNvPr>
          <p:cNvPicPr>
            <a:picLocks noChangeAspect="1"/>
          </p:cNvPicPr>
          <p:nvPr/>
        </p:nvPicPr>
        <p:blipFill>
          <a:blip r:embed="rId3"/>
          <a:stretch>
            <a:fillRect/>
          </a:stretch>
        </p:blipFill>
        <p:spPr>
          <a:xfrm>
            <a:off x="1" y="-7165"/>
            <a:ext cx="3403928" cy="472563"/>
          </a:xfrm>
          <a:prstGeom prst="rect">
            <a:avLst/>
          </a:prstGeom>
        </p:spPr>
      </p:pic>
      <p:sp>
        <p:nvSpPr>
          <p:cNvPr id="3" name="Slide Number Placeholder 2">
            <a:extLst>
              <a:ext uri="{FF2B5EF4-FFF2-40B4-BE49-F238E27FC236}">
                <a16:creationId xmlns:a16="http://schemas.microsoft.com/office/drawing/2014/main" id="{35972D0C-DFA9-4D04-93B2-F309FAF06BFF}"/>
              </a:ext>
            </a:extLst>
          </p:cNvPr>
          <p:cNvSpPr>
            <a:spLocks noGrp="1"/>
          </p:cNvSpPr>
          <p:nvPr>
            <p:ph type="sldNum" sz="quarter" idx="12"/>
          </p:nvPr>
        </p:nvSpPr>
        <p:spPr/>
        <p:txBody>
          <a:bodyPr/>
          <a:lstStyle/>
          <a:p>
            <a:fld id="{0F5EC011-0DA0-DB45-996E-85C7F379AB45}" type="slidenum">
              <a:rPr lang="en-US" smtClean="0"/>
              <a:t>3</a:t>
            </a:fld>
            <a:endParaRPr lang="en-US"/>
          </a:p>
        </p:txBody>
      </p:sp>
    </p:spTree>
    <p:extLst>
      <p:ext uri="{BB962C8B-B14F-4D97-AF65-F5344CB8AC3E}">
        <p14:creationId xmlns:p14="http://schemas.microsoft.com/office/powerpoint/2010/main" val="388985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1889C-71A9-4B26-9969-8376775D4D1B}"/>
              </a:ext>
            </a:extLst>
          </p:cNvPr>
          <p:cNvSpPr>
            <a:spLocks noGrp="1"/>
          </p:cNvSpPr>
          <p:nvPr>
            <p:ph type="title"/>
          </p:nvPr>
        </p:nvSpPr>
        <p:spPr>
          <a:xfrm>
            <a:off x="0" y="483404"/>
            <a:ext cx="7886700" cy="692663"/>
          </a:xfrm>
        </p:spPr>
        <p:txBody>
          <a:bodyPr>
            <a:normAutofit/>
          </a:bodyPr>
          <a:lstStyle/>
          <a:p>
            <a:r>
              <a:rPr lang="en-US" sz="2400">
                <a:solidFill>
                  <a:schemeClr val="tx1"/>
                </a:solidFill>
                <a:latin typeface="-apple-system"/>
              </a:rPr>
              <a:t>Problem Statement &amp; Goal</a:t>
            </a:r>
          </a:p>
        </p:txBody>
      </p:sp>
      <p:sp>
        <p:nvSpPr>
          <p:cNvPr id="3" name="Content Placeholder 2">
            <a:extLst>
              <a:ext uri="{FF2B5EF4-FFF2-40B4-BE49-F238E27FC236}">
                <a16:creationId xmlns:a16="http://schemas.microsoft.com/office/drawing/2014/main" id="{65215D8F-871D-4761-875F-8458182D0C9D}"/>
              </a:ext>
            </a:extLst>
          </p:cNvPr>
          <p:cNvSpPr>
            <a:spLocks noGrp="1"/>
          </p:cNvSpPr>
          <p:nvPr>
            <p:ph idx="1"/>
          </p:nvPr>
        </p:nvSpPr>
        <p:spPr>
          <a:xfrm>
            <a:off x="78967" y="1265635"/>
            <a:ext cx="5408479" cy="1472428"/>
          </a:xfrm>
        </p:spPr>
        <p:txBody>
          <a:bodyPr>
            <a:normAutofit/>
          </a:bodyPr>
          <a:lstStyle/>
          <a:p>
            <a:pPr marL="171450" indent="-171450" algn="just">
              <a:buFont typeface="Arial" panose="020B0604020202020204" pitchFamily="34" charset="0"/>
              <a:buChar char="•"/>
            </a:pPr>
            <a:r>
              <a:rPr lang="en-US" sz="1400">
                <a:solidFill>
                  <a:srgbClr val="24292E"/>
                </a:solidFill>
                <a:latin typeface="-apple-system"/>
              </a:rPr>
              <a:t>Social Determinants of Health are one of the key component in Humana’s integrated value-based health ecosystem.</a:t>
            </a:r>
          </a:p>
          <a:p>
            <a:pPr marL="0" indent="0" algn="just">
              <a:buNone/>
            </a:pPr>
            <a:endParaRPr lang="en-US" sz="1400">
              <a:solidFill>
                <a:srgbClr val="24292E"/>
              </a:solidFill>
              <a:latin typeface="-apple-system"/>
            </a:endParaRPr>
          </a:p>
          <a:p>
            <a:pPr marL="0" algn="just"/>
            <a:r>
              <a:rPr lang="en-US" sz="1400">
                <a:solidFill>
                  <a:srgbClr val="24292E"/>
                </a:solidFill>
                <a:latin typeface="-apple-system"/>
              </a:rPr>
              <a:t>Transportation – A Social Determinant of Health (SDOH) factor</a:t>
            </a:r>
          </a:p>
          <a:p>
            <a:pPr marL="0" algn="just"/>
            <a:endParaRPr lang="en-US" sz="1400">
              <a:solidFill>
                <a:srgbClr val="24292E"/>
              </a:solidFill>
              <a:latin typeface="-apple-system"/>
            </a:endParaRPr>
          </a:p>
          <a:p>
            <a:pPr marL="0" algn="just"/>
            <a:endParaRPr lang="en-US" sz="1400">
              <a:solidFill>
                <a:srgbClr val="24292E"/>
              </a:solidFill>
              <a:latin typeface="-apple-system"/>
            </a:endParaRPr>
          </a:p>
        </p:txBody>
      </p:sp>
      <p:sp>
        <p:nvSpPr>
          <p:cNvPr id="5" name="TextBox 4">
            <a:extLst>
              <a:ext uri="{FF2B5EF4-FFF2-40B4-BE49-F238E27FC236}">
                <a16:creationId xmlns:a16="http://schemas.microsoft.com/office/drawing/2014/main" id="{1731E30B-4D16-4977-86D4-6DFFBD0EEDA9}"/>
              </a:ext>
            </a:extLst>
          </p:cNvPr>
          <p:cNvSpPr txBox="1"/>
          <p:nvPr/>
        </p:nvSpPr>
        <p:spPr>
          <a:xfrm>
            <a:off x="1144623" y="3967433"/>
            <a:ext cx="5597453" cy="338554"/>
          </a:xfrm>
          <a:prstGeom prst="rect">
            <a:avLst/>
          </a:prstGeom>
          <a:noFill/>
        </p:spPr>
        <p:txBody>
          <a:bodyPr wrap="square">
            <a:spAutoFit/>
          </a:bodyPr>
          <a:lstStyle/>
          <a:p>
            <a:pPr marL="0" algn="just"/>
            <a:r>
              <a:rPr lang="en-US" sz="1600" b="1">
                <a:solidFill>
                  <a:srgbClr val="24292E"/>
                </a:solidFill>
                <a:latin typeface="-apple-system"/>
              </a:rPr>
              <a:t>Goal - </a:t>
            </a:r>
            <a:r>
              <a:rPr lang="en-US" sz="1400" b="1">
                <a:solidFill>
                  <a:schemeClr val="accent2">
                    <a:lumMod val="75000"/>
                  </a:schemeClr>
                </a:solidFill>
                <a:latin typeface="-apple-system"/>
              </a:rPr>
              <a:t>Identify members most at risk of facing transportation challenge</a:t>
            </a:r>
            <a:endParaRPr lang="en-US" sz="1600" b="1">
              <a:solidFill>
                <a:schemeClr val="accent2">
                  <a:lumMod val="75000"/>
                </a:schemeClr>
              </a:solidFill>
              <a:latin typeface="-apple-system"/>
            </a:endParaRPr>
          </a:p>
        </p:txBody>
      </p:sp>
      <p:sp>
        <p:nvSpPr>
          <p:cNvPr id="7" name="TextBox 6">
            <a:extLst>
              <a:ext uri="{FF2B5EF4-FFF2-40B4-BE49-F238E27FC236}">
                <a16:creationId xmlns:a16="http://schemas.microsoft.com/office/drawing/2014/main" id="{22293320-8E8D-40F6-BE8B-8C7061D36B82}"/>
              </a:ext>
            </a:extLst>
          </p:cNvPr>
          <p:cNvSpPr txBox="1"/>
          <p:nvPr/>
        </p:nvSpPr>
        <p:spPr>
          <a:xfrm>
            <a:off x="78967" y="2606939"/>
            <a:ext cx="5484489" cy="954107"/>
          </a:xfrm>
          <a:prstGeom prst="rect">
            <a:avLst/>
          </a:prstGeom>
          <a:noFill/>
        </p:spPr>
        <p:txBody>
          <a:bodyPr wrap="square">
            <a:spAutoFit/>
          </a:bodyPr>
          <a:lstStyle/>
          <a:p>
            <a:pPr marL="171450" indent="-171450" algn="just">
              <a:buFont typeface="Arial" panose="020B0604020202020204" pitchFamily="34" charset="0"/>
              <a:buChar char="•"/>
            </a:pPr>
            <a:r>
              <a:rPr lang="en-US" sz="1400" b="1">
                <a:solidFill>
                  <a:srgbClr val="24292E"/>
                </a:solidFill>
                <a:latin typeface="-apple-system"/>
              </a:rPr>
              <a:t>Q -</a:t>
            </a:r>
            <a:r>
              <a:rPr lang="en-US" sz="1400">
                <a:solidFill>
                  <a:srgbClr val="24292E"/>
                </a:solidFill>
                <a:latin typeface="-apple-system"/>
              </a:rPr>
              <a:t> In the past 12 months, has a lack of reliable transportation kept you from medical appointments, meetings, work or from getting things needed for daily living - </a:t>
            </a:r>
            <a:r>
              <a:rPr lang="en-US" sz="1400" b="1">
                <a:solidFill>
                  <a:srgbClr val="24292E"/>
                </a:solidFill>
                <a:latin typeface="-apple-system"/>
              </a:rPr>
              <a:t>Yes/No</a:t>
            </a:r>
          </a:p>
          <a:p>
            <a:pPr marL="171450" indent="-171450" algn="just">
              <a:buFont typeface="Arial" panose="020B0604020202020204" pitchFamily="34" charset="0"/>
              <a:buChar char="•"/>
            </a:pPr>
            <a:endParaRPr lang="en-US" sz="1400" b="1">
              <a:solidFill>
                <a:srgbClr val="24292E"/>
              </a:solidFill>
              <a:latin typeface="-apple-system"/>
            </a:endParaRPr>
          </a:p>
        </p:txBody>
      </p:sp>
      <p:cxnSp>
        <p:nvCxnSpPr>
          <p:cNvPr id="8" name="Straight Connector 7">
            <a:extLst>
              <a:ext uri="{FF2B5EF4-FFF2-40B4-BE49-F238E27FC236}">
                <a16:creationId xmlns:a16="http://schemas.microsoft.com/office/drawing/2014/main" id="{B85737F4-DD65-47E8-9248-B9F757A61AD1}"/>
              </a:ext>
            </a:extLst>
          </p:cNvPr>
          <p:cNvCxnSpPr>
            <a:cxnSpLocks/>
          </p:cNvCxnSpPr>
          <p:nvPr/>
        </p:nvCxnSpPr>
        <p:spPr>
          <a:xfrm>
            <a:off x="60960" y="1008822"/>
            <a:ext cx="4511040" cy="0"/>
          </a:xfrm>
          <a:prstGeom prst="line">
            <a:avLst/>
          </a:prstGeom>
        </p:spPr>
        <p:style>
          <a:lnRef idx="2">
            <a:schemeClr val="dk1"/>
          </a:lnRef>
          <a:fillRef idx="0">
            <a:schemeClr val="dk1"/>
          </a:fillRef>
          <a:effectRef idx="1">
            <a:schemeClr val="dk1"/>
          </a:effectRef>
          <a:fontRef idx="minor">
            <a:schemeClr val="tx1"/>
          </a:fontRef>
        </p:style>
      </p:cxnSp>
      <p:pic>
        <p:nvPicPr>
          <p:cNvPr id="9" name="Picture 8">
            <a:extLst>
              <a:ext uri="{FF2B5EF4-FFF2-40B4-BE49-F238E27FC236}">
                <a16:creationId xmlns:a16="http://schemas.microsoft.com/office/drawing/2014/main" id="{1B274BDF-1E0C-4FD0-BCBB-936540AB56EF}"/>
              </a:ext>
            </a:extLst>
          </p:cNvPr>
          <p:cNvPicPr>
            <a:picLocks noChangeAspect="1"/>
          </p:cNvPicPr>
          <p:nvPr/>
        </p:nvPicPr>
        <p:blipFill>
          <a:blip r:embed="rId3"/>
          <a:stretch>
            <a:fillRect/>
          </a:stretch>
        </p:blipFill>
        <p:spPr>
          <a:xfrm>
            <a:off x="1" y="-7165"/>
            <a:ext cx="3403928" cy="472563"/>
          </a:xfrm>
          <a:prstGeom prst="rect">
            <a:avLst/>
          </a:prstGeom>
        </p:spPr>
      </p:pic>
      <p:pic>
        <p:nvPicPr>
          <p:cNvPr id="2050" name="Picture 2" descr="The impact of social determinants of health - UPMC Enterprises">
            <a:extLst>
              <a:ext uri="{FF2B5EF4-FFF2-40B4-BE49-F238E27FC236}">
                <a16:creationId xmlns:a16="http://schemas.microsoft.com/office/drawing/2014/main" id="{D2980A0C-3178-45D0-8BAE-FAC8958EF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7446" y="1176067"/>
            <a:ext cx="3697968" cy="240204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491BE14-7A4B-44BB-9F10-57E64180B465}"/>
              </a:ext>
            </a:extLst>
          </p:cNvPr>
          <p:cNvSpPr>
            <a:spLocks noGrp="1"/>
          </p:cNvSpPr>
          <p:nvPr>
            <p:ph type="sldNum" sz="quarter" idx="12"/>
          </p:nvPr>
        </p:nvSpPr>
        <p:spPr/>
        <p:txBody>
          <a:bodyPr/>
          <a:lstStyle/>
          <a:p>
            <a:fld id="{0F5EC011-0DA0-DB45-996E-85C7F379AB45}" type="slidenum">
              <a:rPr lang="en-US" smtClean="0"/>
              <a:t>4</a:t>
            </a:fld>
            <a:endParaRPr lang="en-US"/>
          </a:p>
        </p:txBody>
      </p:sp>
    </p:spTree>
    <p:extLst>
      <p:ext uri="{BB962C8B-B14F-4D97-AF65-F5344CB8AC3E}">
        <p14:creationId xmlns:p14="http://schemas.microsoft.com/office/powerpoint/2010/main" val="1230549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E43CA-756B-4F32-A1FA-B9D81F5B1A71}"/>
              </a:ext>
            </a:extLst>
          </p:cNvPr>
          <p:cNvSpPr>
            <a:spLocks noGrp="1"/>
          </p:cNvSpPr>
          <p:nvPr>
            <p:ph type="title"/>
          </p:nvPr>
        </p:nvSpPr>
        <p:spPr>
          <a:xfrm>
            <a:off x="0" y="474822"/>
            <a:ext cx="7886700" cy="692663"/>
          </a:xfrm>
        </p:spPr>
        <p:txBody>
          <a:bodyPr>
            <a:normAutofit/>
          </a:bodyPr>
          <a:lstStyle/>
          <a:p>
            <a:r>
              <a:rPr lang="en-US" sz="2400">
                <a:solidFill>
                  <a:schemeClr val="tx1"/>
                </a:solidFill>
                <a:latin typeface="-apple-system"/>
              </a:rPr>
              <a:t>Data Overview</a:t>
            </a:r>
          </a:p>
        </p:txBody>
      </p:sp>
      <p:sp>
        <p:nvSpPr>
          <p:cNvPr id="3" name="Content Placeholder 2">
            <a:extLst>
              <a:ext uri="{FF2B5EF4-FFF2-40B4-BE49-F238E27FC236}">
                <a16:creationId xmlns:a16="http://schemas.microsoft.com/office/drawing/2014/main" id="{C5796980-906A-4BA1-8173-C8748CE84EE4}"/>
              </a:ext>
            </a:extLst>
          </p:cNvPr>
          <p:cNvSpPr>
            <a:spLocks noGrp="1"/>
          </p:cNvSpPr>
          <p:nvPr>
            <p:ph idx="1"/>
          </p:nvPr>
        </p:nvSpPr>
        <p:spPr>
          <a:xfrm>
            <a:off x="0" y="1219172"/>
            <a:ext cx="6510068" cy="1883082"/>
          </a:xfrm>
        </p:spPr>
        <p:txBody>
          <a:bodyPr>
            <a:noAutofit/>
          </a:bodyPr>
          <a:lstStyle/>
          <a:p>
            <a:pPr marL="0" algn="just"/>
            <a:r>
              <a:rPr lang="en-US" sz="1400" dirty="0">
                <a:solidFill>
                  <a:srgbClr val="24292E"/>
                </a:solidFill>
                <a:latin typeface="-apple-system"/>
              </a:rPr>
              <a:t>1 Year data from Humana Medicare Advantage and Prescription Drug (MAPD) plan</a:t>
            </a:r>
          </a:p>
          <a:p>
            <a:pPr marL="0" algn="just"/>
            <a:r>
              <a:rPr lang="en-US" sz="1400" dirty="0">
                <a:solidFill>
                  <a:srgbClr val="24292E"/>
                </a:solidFill>
                <a:latin typeface="-apple-system"/>
              </a:rPr>
              <a:t>Training dataset of 69572 rows and 826 columns of augmented data</a:t>
            </a:r>
          </a:p>
          <a:p>
            <a:pPr marL="0" algn="just"/>
            <a:r>
              <a:rPr lang="en-US" sz="1400" dirty="0">
                <a:solidFill>
                  <a:srgbClr val="24292E"/>
                </a:solidFill>
                <a:latin typeface="-apple-system"/>
              </a:rPr>
              <a:t>Features scattered across</a:t>
            </a:r>
          </a:p>
          <a:p>
            <a:pPr marL="914400" lvl="3" indent="-457200" algn="just">
              <a:buFont typeface="+mj-lt"/>
              <a:buAutoNum type="arabicPeriod"/>
            </a:pPr>
            <a:r>
              <a:rPr lang="en-US" sz="1400" dirty="0">
                <a:solidFill>
                  <a:srgbClr val="24292E"/>
                </a:solidFill>
                <a:latin typeface="-apple-system"/>
              </a:rPr>
              <a:t>Medical Claim Features (MC)</a:t>
            </a:r>
          </a:p>
          <a:p>
            <a:pPr marL="914400" lvl="3" indent="-457200" algn="just">
              <a:buFont typeface="+mj-lt"/>
              <a:buAutoNum type="arabicPeriod"/>
            </a:pPr>
            <a:r>
              <a:rPr lang="en-US" sz="1400" dirty="0">
                <a:solidFill>
                  <a:srgbClr val="24292E"/>
                </a:solidFill>
                <a:latin typeface="-apple-system"/>
              </a:rPr>
              <a:t>Pharmacy Claim Features (PC)</a:t>
            </a:r>
          </a:p>
          <a:p>
            <a:pPr marL="914400" lvl="3" indent="-457200" algn="just">
              <a:buFont typeface="+mj-lt"/>
              <a:buAutoNum type="arabicPeriod"/>
            </a:pPr>
            <a:r>
              <a:rPr lang="en-US" sz="1400" dirty="0">
                <a:solidFill>
                  <a:srgbClr val="24292E"/>
                </a:solidFill>
                <a:latin typeface="-apple-system"/>
              </a:rPr>
              <a:t>Demographics/Consumer data (Demo)</a:t>
            </a:r>
          </a:p>
          <a:p>
            <a:pPr marL="914400" lvl="3" indent="-457200" algn="just">
              <a:buFont typeface="+mj-lt"/>
              <a:buAutoNum type="arabicPeriod"/>
            </a:pPr>
            <a:r>
              <a:rPr lang="en-US" sz="1400" dirty="0">
                <a:solidFill>
                  <a:srgbClr val="24292E"/>
                </a:solidFill>
                <a:latin typeface="-apple-system"/>
              </a:rPr>
              <a:t>Condition related features (CR)</a:t>
            </a:r>
          </a:p>
          <a:p>
            <a:pPr marL="457200" lvl="3" indent="0" algn="just">
              <a:buNone/>
            </a:pPr>
            <a:endParaRPr lang="en-US" sz="1400" dirty="0">
              <a:solidFill>
                <a:srgbClr val="24292E"/>
              </a:solidFill>
              <a:latin typeface="-apple-system"/>
            </a:endParaRPr>
          </a:p>
          <a:p>
            <a:pPr marL="914400" lvl="3" indent="-457200" algn="just">
              <a:buFont typeface="+mj-lt"/>
              <a:buAutoNum type="arabicPeriod"/>
            </a:pPr>
            <a:endParaRPr lang="en-US" sz="1400" dirty="0">
              <a:solidFill>
                <a:srgbClr val="24292E"/>
              </a:solidFill>
              <a:latin typeface="-apple-system"/>
            </a:endParaRPr>
          </a:p>
          <a:p>
            <a:endParaRPr lang="en-US" sz="1400" dirty="0"/>
          </a:p>
        </p:txBody>
      </p:sp>
      <p:pic>
        <p:nvPicPr>
          <p:cNvPr id="4" name="Picture 2">
            <a:extLst>
              <a:ext uri="{FF2B5EF4-FFF2-40B4-BE49-F238E27FC236}">
                <a16:creationId xmlns:a16="http://schemas.microsoft.com/office/drawing/2014/main" id="{4D549408-C42C-4EE9-A2D9-A945C8FF905A}"/>
              </a:ext>
            </a:extLst>
          </p:cNvPr>
          <p:cNvPicPr>
            <a:picLocks noChangeAspect="1" noChangeArrowheads="1"/>
          </p:cNvPicPr>
          <p:nvPr/>
        </p:nvPicPr>
        <p:blipFill>
          <a:blip r:embed="rId3"/>
          <a:srcRect/>
          <a:stretch/>
        </p:blipFill>
        <p:spPr bwMode="auto">
          <a:xfrm>
            <a:off x="5955525" y="1698381"/>
            <a:ext cx="3052985" cy="22874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B8E976-FC81-4F8A-9275-CC3E0324DC33}"/>
              </a:ext>
            </a:extLst>
          </p:cNvPr>
          <p:cNvSpPr txBox="1"/>
          <p:nvPr/>
        </p:nvSpPr>
        <p:spPr>
          <a:xfrm>
            <a:off x="1798882" y="4804946"/>
            <a:ext cx="5013962" cy="338554"/>
          </a:xfrm>
          <a:prstGeom prst="rect">
            <a:avLst/>
          </a:prstGeom>
          <a:noFill/>
        </p:spPr>
        <p:txBody>
          <a:bodyPr wrap="square">
            <a:spAutoFit/>
          </a:bodyPr>
          <a:lstStyle/>
          <a:p>
            <a:r>
              <a:rPr lang="en-US" sz="1600" b="1" i="0">
                <a:solidFill>
                  <a:schemeClr val="accent2">
                    <a:lumMod val="75000"/>
                  </a:schemeClr>
                </a:solidFill>
                <a:effectLst/>
                <a:latin typeface="-apple-system"/>
              </a:rPr>
              <a:t>85% of the members do not face transportation issues</a:t>
            </a:r>
            <a:endParaRPr lang="en-US" sz="1600" b="1">
              <a:solidFill>
                <a:schemeClr val="accent2">
                  <a:lumMod val="75000"/>
                </a:schemeClr>
              </a:solidFill>
            </a:endParaRPr>
          </a:p>
        </p:txBody>
      </p:sp>
      <p:sp>
        <p:nvSpPr>
          <p:cNvPr id="8" name="TextBox 7">
            <a:extLst>
              <a:ext uri="{FF2B5EF4-FFF2-40B4-BE49-F238E27FC236}">
                <a16:creationId xmlns:a16="http://schemas.microsoft.com/office/drawing/2014/main" id="{91EB8B2A-4710-4C5C-83A4-F363099C5C56}"/>
              </a:ext>
            </a:extLst>
          </p:cNvPr>
          <p:cNvSpPr txBox="1"/>
          <p:nvPr/>
        </p:nvSpPr>
        <p:spPr>
          <a:xfrm>
            <a:off x="-470859" y="3544715"/>
            <a:ext cx="6474178" cy="954107"/>
          </a:xfrm>
          <a:prstGeom prst="rect">
            <a:avLst/>
          </a:prstGeom>
          <a:noFill/>
        </p:spPr>
        <p:txBody>
          <a:bodyPr wrap="square">
            <a:spAutoFit/>
          </a:bodyPr>
          <a:lstStyle/>
          <a:p>
            <a:pPr marL="742950" lvl="3" indent="-285750" algn="just">
              <a:buFont typeface="Arial" panose="020B0604020202020204" pitchFamily="34" charset="0"/>
              <a:buChar char="•"/>
            </a:pPr>
            <a:r>
              <a:rPr lang="en-US" sz="1400">
                <a:solidFill>
                  <a:srgbClr val="24292E"/>
                </a:solidFill>
                <a:latin typeface="-apple-system"/>
              </a:rPr>
              <a:t>There are two key types of features across multiple categories: </a:t>
            </a:r>
          </a:p>
          <a:p>
            <a:pPr marL="1257300" lvl="4" indent="-457200" algn="just">
              <a:buFont typeface="+mj-lt"/>
              <a:buAutoNum type="arabicPeriod"/>
            </a:pPr>
            <a:r>
              <a:rPr lang="en-US" sz="1400">
                <a:solidFill>
                  <a:srgbClr val="24292E"/>
                </a:solidFill>
                <a:latin typeface="-apple-system"/>
              </a:rPr>
              <a:t>IND - Binary indicator for different scenarios (Yes - 1/ No – 0) </a:t>
            </a:r>
          </a:p>
          <a:p>
            <a:pPr marL="1257300" lvl="4" indent="-457200" algn="just">
              <a:buFont typeface="+mj-lt"/>
              <a:buAutoNum type="arabicPeriod"/>
            </a:pPr>
            <a:r>
              <a:rPr lang="en-US" sz="1400">
                <a:solidFill>
                  <a:srgbClr val="24292E"/>
                </a:solidFill>
                <a:latin typeface="-apple-system"/>
              </a:rPr>
              <a:t>PMPM – Per member per month sheds light on the proportion of the services utilized by members</a:t>
            </a:r>
          </a:p>
        </p:txBody>
      </p:sp>
      <p:cxnSp>
        <p:nvCxnSpPr>
          <p:cNvPr id="10" name="Straight Connector 9">
            <a:extLst>
              <a:ext uri="{FF2B5EF4-FFF2-40B4-BE49-F238E27FC236}">
                <a16:creationId xmlns:a16="http://schemas.microsoft.com/office/drawing/2014/main" id="{9F44D431-5239-4EBE-B1CF-ED5C76CEE28C}"/>
              </a:ext>
            </a:extLst>
          </p:cNvPr>
          <p:cNvCxnSpPr>
            <a:cxnSpLocks/>
          </p:cNvCxnSpPr>
          <p:nvPr/>
        </p:nvCxnSpPr>
        <p:spPr>
          <a:xfrm>
            <a:off x="60960" y="1014573"/>
            <a:ext cx="4511040" cy="0"/>
          </a:xfrm>
          <a:prstGeom prst="line">
            <a:avLst/>
          </a:prstGeom>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F08729A8-D75D-4CE5-9445-82F6DAD681F4}"/>
              </a:ext>
            </a:extLst>
          </p:cNvPr>
          <p:cNvSpPr txBox="1"/>
          <p:nvPr/>
        </p:nvSpPr>
        <p:spPr>
          <a:xfrm>
            <a:off x="5955525" y="1625368"/>
            <a:ext cx="2340634" cy="246221"/>
          </a:xfrm>
          <a:prstGeom prst="rect">
            <a:avLst/>
          </a:prstGeom>
          <a:solidFill>
            <a:schemeClr val="bg1"/>
          </a:solidFill>
        </p:spPr>
        <p:txBody>
          <a:bodyPr wrap="square" rtlCol="0">
            <a:spAutoFit/>
          </a:bodyPr>
          <a:lstStyle/>
          <a:p>
            <a:r>
              <a:rPr lang="en-US" sz="1000" b="1" u="sng" dirty="0">
                <a:latin typeface="-apple-system"/>
              </a:rPr>
              <a:t>Data Distribution of Transportation Issue</a:t>
            </a:r>
          </a:p>
        </p:txBody>
      </p:sp>
      <p:pic>
        <p:nvPicPr>
          <p:cNvPr id="11" name="Picture 10">
            <a:extLst>
              <a:ext uri="{FF2B5EF4-FFF2-40B4-BE49-F238E27FC236}">
                <a16:creationId xmlns:a16="http://schemas.microsoft.com/office/drawing/2014/main" id="{553CF98D-7B63-4115-A391-0705FA98ADAF}"/>
              </a:ext>
            </a:extLst>
          </p:cNvPr>
          <p:cNvPicPr>
            <a:picLocks noChangeAspect="1"/>
          </p:cNvPicPr>
          <p:nvPr/>
        </p:nvPicPr>
        <p:blipFill>
          <a:blip r:embed="rId4"/>
          <a:stretch>
            <a:fillRect/>
          </a:stretch>
        </p:blipFill>
        <p:spPr>
          <a:xfrm>
            <a:off x="1" y="-7165"/>
            <a:ext cx="3403928" cy="472563"/>
          </a:xfrm>
          <a:prstGeom prst="rect">
            <a:avLst/>
          </a:prstGeom>
        </p:spPr>
      </p:pic>
      <p:sp>
        <p:nvSpPr>
          <p:cNvPr id="7" name="Slide Number Placeholder 6">
            <a:extLst>
              <a:ext uri="{FF2B5EF4-FFF2-40B4-BE49-F238E27FC236}">
                <a16:creationId xmlns:a16="http://schemas.microsoft.com/office/drawing/2014/main" id="{D3CE3C1B-7C6A-4681-B71A-097B92BE51DF}"/>
              </a:ext>
            </a:extLst>
          </p:cNvPr>
          <p:cNvSpPr>
            <a:spLocks noGrp="1"/>
          </p:cNvSpPr>
          <p:nvPr>
            <p:ph type="sldNum" sz="quarter" idx="12"/>
          </p:nvPr>
        </p:nvSpPr>
        <p:spPr/>
        <p:txBody>
          <a:bodyPr/>
          <a:lstStyle/>
          <a:p>
            <a:fld id="{0F5EC011-0DA0-DB45-996E-85C7F379AB45}" type="slidenum">
              <a:rPr lang="en-US" smtClean="0"/>
              <a:t>5</a:t>
            </a:fld>
            <a:endParaRPr lang="en-US"/>
          </a:p>
        </p:txBody>
      </p:sp>
    </p:spTree>
    <p:extLst>
      <p:ext uri="{BB962C8B-B14F-4D97-AF65-F5344CB8AC3E}">
        <p14:creationId xmlns:p14="http://schemas.microsoft.com/office/powerpoint/2010/main" val="163114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462B-CDE1-43FD-A8CB-3C87BEE0E62D}"/>
              </a:ext>
            </a:extLst>
          </p:cNvPr>
          <p:cNvSpPr>
            <a:spLocks noGrp="1"/>
          </p:cNvSpPr>
          <p:nvPr>
            <p:ph type="title"/>
          </p:nvPr>
        </p:nvSpPr>
        <p:spPr>
          <a:xfrm>
            <a:off x="0" y="483861"/>
            <a:ext cx="7886700" cy="692663"/>
          </a:xfrm>
        </p:spPr>
        <p:txBody>
          <a:bodyPr>
            <a:normAutofit/>
          </a:bodyPr>
          <a:lstStyle/>
          <a:p>
            <a:r>
              <a:rPr lang="en-US" sz="2400">
                <a:solidFill>
                  <a:schemeClr val="tx1"/>
                </a:solidFill>
                <a:latin typeface="-apple-system"/>
              </a:rPr>
              <a:t>Breakdown</a:t>
            </a:r>
          </a:p>
        </p:txBody>
      </p:sp>
      <p:graphicFrame>
        <p:nvGraphicFramePr>
          <p:cNvPr id="4" name="Content Placeholder 3">
            <a:extLst>
              <a:ext uri="{FF2B5EF4-FFF2-40B4-BE49-F238E27FC236}">
                <a16:creationId xmlns:a16="http://schemas.microsoft.com/office/drawing/2014/main" id="{CEA5A407-2E75-4DCE-9248-8D1BBD22036D}"/>
              </a:ext>
            </a:extLst>
          </p:cNvPr>
          <p:cNvGraphicFramePr>
            <a:graphicFrameLocks noGrp="1"/>
          </p:cNvGraphicFramePr>
          <p:nvPr>
            <p:ph idx="1"/>
            <p:extLst>
              <p:ext uri="{D42A27DB-BD31-4B8C-83A1-F6EECF244321}">
                <p14:modId xmlns:p14="http://schemas.microsoft.com/office/powerpoint/2010/main" val="3872459148"/>
              </p:ext>
            </p:extLst>
          </p:nvPr>
        </p:nvGraphicFramePr>
        <p:xfrm>
          <a:off x="667978" y="908503"/>
          <a:ext cx="7719102" cy="3746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TextBox 25">
            <a:extLst>
              <a:ext uri="{FF2B5EF4-FFF2-40B4-BE49-F238E27FC236}">
                <a16:creationId xmlns:a16="http://schemas.microsoft.com/office/drawing/2014/main" id="{6A497CCC-76DA-472C-85F5-232322CCA3D4}"/>
              </a:ext>
            </a:extLst>
          </p:cNvPr>
          <p:cNvSpPr txBox="1"/>
          <p:nvPr/>
        </p:nvSpPr>
        <p:spPr>
          <a:xfrm>
            <a:off x="5414745" y="4655020"/>
            <a:ext cx="3801110" cy="507831"/>
          </a:xfrm>
          <a:prstGeom prst="rect">
            <a:avLst/>
          </a:prstGeom>
          <a:noFill/>
        </p:spPr>
        <p:txBody>
          <a:bodyPr wrap="square" rtlCol="0">
            <a:spAutoFit/>
          </a:bodyPr>
          <a:lstStyle/>
          <a:p>
            <a:r>
              <a:rPr lang="en-US" sz="900" dirty="0">
                <a:latin typeface="-apple-system"/>
              </a:rPr>
              <a:t>1 – Highest level that has a category below it </a:t>
            </a:r>
          </a:p>
          <a:p>
            <a:r>
              <a:rPr lang="en-US" sz="900" dirty="0">
                <a:latin typeface="-apple-system"/>
              </a:rPr>
              <a:t>2 – Middle most layer with features below it</a:t>
            </a:r>
          </a:p>
          <a:p>
            <a:r>
              <a:rPr lang="en-US" sz="900" dirty="0">
                <a:latin typeface="-apple-system"/>
              </a:rPr>
              <a:t>3 – Individual features of members</a:t>
            </a:r>
          </a:p>
        </p:txBody>
      </p:sp>
      <p:cxnSp>
        <p:nvCxnSpPr>
          <p:cNvPr id="6" name="Straight Connector 5">
            <a:extLst>
              <a:ext uri="{FF2B5EF4-FFF2-40B4-BE49-F238E27FC236}">
                <a16:creationId xmlns:a16="http://schemas.microsoft.com/office/drawing/2014/main" id="{BAA78920-6169-4B3D-8C87-3E422217DFA2}"/>
              </a:ext>
            </a:extLst>
          </p:cNvPr>
          <p:cNvCxnSpPr>
            <a:cxnSpLocks/>
          </p:cNvCxnSpPr>
          <p:nvPr/>
        </p:nvCxnSpPr>
        <p:spPr>
          <a:xfrm>
            <a:off x="60960" y="1014573"/>
            <a:ext cx="1882859" cy="0"/>
          </a:xfrm>
          <a:prstGeom prst="line">
            <a:avLst/>
          </a:prstGeom>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1F8A7001-3742-4BB1-92D5-5A37D68E8A5B}"/>
              </a:ext>
            </a:extLst>
          </p:cNvPr>
          <p:cNvPicPr>
            <a:picLocks noChangeAspect="1"/>
          </p:cNvPicPr>
          <p:nvPr/>
        </p:nvPicPr>
        <p:blipFill>
          <a:blip r:embed="rId8"/>
          <a:stretch>
            <a:fillRect/>
          </a:stretch>
        </p:blipFill>
        <p:spPr>
          <a:xfrm>
            <a:off x="1" y="-7165"/>
            <a:ext cx="3403928" cy="472563"/>
          </a:xfrm>
          <a:prstGeom prst="rect">
            <a:avLst/>
          </a:prstGeom>
        </p:spPr>
      </p:pic>
      <p:sp>
        <p:nvSpPr>
          <p:cNvPr id="3" name="Slide Number Placeholder 2">
            <a:extLst>
              <a:ext uri="{FF2B5EF4-FFF2-40B4-BE49-F238E27FC236}">
                <a16:creationId xmlns:a16="http://schemas.microsoft.com/office/drawing/2014/main" id="{9CDB0424-9CDE-4F71-9232-EC8987683782}"/>
              </a:ext>
            </a:extLst>
          </p:cNvPr>
          <p:cNvSpPr>
            <a:spLocks noGrp="1"/>
          </p:cNvSpPr>
          <p:nvPr>
            <p:ph type="sldNum" sz="quarter" idx="12"/>
          </p:nvPr>
        </p:nvSpPr>
        <p:spPr/>
        <p:txBody>
          <a:bodyPr/>
          <a:lstStyle/>
          <a:p>
            <a:fld id="{0F5EC011-0DA0-DB45-996E-85C7F379AB45}" type="slidenum">
              <a:rPr lang="en-US" smtClean="0"/>
              <a:t>6</a:t>
            </a:fld>
            <a:endParaRPr lang="en-US"/>
          </a:p>
        </p:txBody>
      </p:sp>
    </p:spTree>
    <p:extLst>
      <p:ext uri="{BB962C8B-B14F-4D97-AF65-F5344CB8AC3E}">
        <p14:creationId xmlns:p14="http://schemas.microsoft.com/office/powerpoint/2010/main" val="3596663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92A55C-FBC9-4D07-8AD9-BA4E11FD4F09}"/>
              </a:ext>
            </a:extLst>
          </p:cNvPr>
          <p:cNvPicPr>
            <a:picLocks noChangeAspect="1"/>
          </p:cNvPicPr>
          <p:nvPr/>
        </p:nvPicPr>
        <p:blipFill rotWithShape="1">
          <a:blip r:embed="rId3">
            <a:extLst>
              <a:ext uri="{28A0092B-C50C-407E-A947-70E740481C1C}">
                <a14:useLocalDpi xmlns:a14="http://schemas.microsoft.com/office/drawing/2010/main" val="0"/>
              </a:ext>
            </a:extLst>
          </a:blip>
          <a:srcRect l="-1" t="439" r="626" b="603"/>
          <a:stretch/>
        </p:blipFill>
        <p:spPr>
          <a:xfrm>
            <a:off x="5388634" y="2233613"/>
            <a:ext cx="3117011" cy="2641035"/>
          </a:xfrm>
          <a:prstGeom prst="rect">
            <a:avLst/>
          </a:prstGeom>
        </p:spPr>
      </p:pic>
      <p:sp>
        <p:nvSpPr>
          <p:cNvPr id="2" name="Title 1">
            <a:extLst>
              <a:ext uri="{FF2B5EF4-FFF2-40B4-BE49-F238E27FC236}">
                <a16:creationId xmlns:a16="http://schemas.microsoft.com/office/drawing/2014/main" id="{1D5F1B66-2532-44C1-9B6F-2D5033F8AE41}"/>
              </a:ext>
            </a:extLst>
          </p:cNvPr>
          <p:cNvSpPr>
            <a:spLocks noGrp="1"/>
          </p:cNvSpPr>
          <p:nvPr>
            <p:ph type="title"/>
          </p:nvPr>
        </p:nvSpPr>
        <p:spPr>
          <a:xfrm>
            <a:off x="0" y="474067"/>
            <a:ext cx="7886700" cy="692663"/>
          </a:xfrm>
        </p:spPr>
        <p:txBody>
          <a:bodyPr>
            <a:normAutofit/>
          </a:bodyPr>
          <a:lstStyle/>
          <a:p>
            <a:r>
              <a:rPr lang="en-US" sz="2400" dirty="0">
                <a:solidFill>
                  <a:schemeClr val="tx1"/>
                </a:solidFill>
                <a:latin typeface="-apple-system"/>
              </a:rPr>
              <a:t>Medical Claim features</a:t>
            </a:r>
          </a:p>
        </p:txBody>
      </p:sp>
      <p:sp>
        <p:nvSpPr>
          <p:cNvPr id="4" name="TextBox 3">
            <a:extLst>
              <a:ext uri="{FF2B5EF4-FFF2-40B4-BE49-F238E27FC236}">
                <a16:creationId xmlns:a16="http://schemas.microsoft.com/office/drawing/2014/main" id="{6B3B6A14-22E7-409A-9510-3AAA7E6C58B2}"/>
              </a:ext>
            </a:extLst>
          </p:cNvPr>
          <p:cNvSpPr txBox="1"/>
          <p:nvPr/>
        </p:nvSpPr>
        <p:spPr>
          <a:xfrm>
            <a:off x="219930" y="1021859"/>
            <a:ext cx="3947781" cy="830997"/>
          </a:xfrm>
          <a:prstGeom prst="rect">
            <a:avLst/>
          </a:prstGeom>
          <a:noFill/>
        </p:spPr>
        <p:txBody>
          <a:bodyPr wrap="square">
            <a:spAutoFit/>
          </a:bodyPr>
          <a:lstStyle/>
          <a:p>
            <a:r>
              <a:rPr lang="en-US" sz="1200" b="1" dirty="0">
                <a:latin typeface="-apple-system"/>
              </a:rPr>
              <a:t>Clinical Classifications Software (CCS) (2)</a:t>
            </a:r>
          </a:p>
          <a:p>
            <a:pPr marL="171450" indent="-171450">
              <a:buFont typeface="Arial" panose="020B0604020202020204" pitchFamily="34" charset="0"/>
              <a:buChar char="•"/>
            </a:pPr>
            <a:r>
              <a:rPr lang="en-US" sz="1200" dirty="0">
                <a:latin typeface="-apple-system"/>
              </a:rPr>
              <a:t>Medical Diagnosis and Procedures collapse into a smaller number of clinically meaningful categories </a:t>
            </a:r>
          </a:p>
          <a:p>
            <a:pPr marL="171450" indent="-171450">
              <a:buFont typeface="Arial" panose="020B0604020202020204" pitchFamily="34" charset="0"/>
              <a:buChar char="•"/>
            </a:pPr>
            <a:r>
              <a:rPr lang="en-US" sz="1200" dirty="0">
                <a:latin typeface="-apple-system"/>
              </a:rPr>
              <a:t>21 categorical features in the data (3)</a:t>
            </a:r>
          </a:p>
        </p:txBody>
      </p:sp>
      <p:sp>
        <p:nvSpPr>
          <p:cNvPr id="6" name="TextBox 5">
            <a:extLst>
              <a:ext uri="{FF2B5EF4-FFF2-40B4-BE49-F238E27FC236}">
                <a16:creationId xmlns:a16="http://schemas.microsoft.com/office/drawing/2014/main" id="{F3C2E897-8C72-453B-BBBA-DF1C4AF03266}"/>
              </a:ext>
            </a:extLst>
          </p:cNvPr>
          <p:cNvSpPr txBox="1"/>
          <p:nvPr/>
        </p:nvSpPr>
        <p:spPr>
          <a:xfrm>
            <a:off x="5055091" y="1021859"/>
            <a:ext cx="3947781" cy="1200329"/>
          </a:xfrm>
          <a:prstGeom prst="rect">
            <a:avLst/>
          </a:prstGeom>
          <a:noFill/>
        </p:spPr>
        <p:txBody>
          <a:bodyPr wrap="square">
            <a:spAutoFit/>
          </a:bodyPr>
          <a:lstStyle/>
          <a:p>
            <a:r>
              <a:rPr lang="en-US" sz="1200" b="1" i="0" dirty="0">
                <a:effectLst/>
                <a:latin typeface="-apple-system"/>
              </a:rPr>
              <a:t>BETOS (Berenson-Eggers Type of Service) (1)</a:t>
            </a:r>
          </a:p>
          <a:p>
            <a:pPr marL="171450" indent="-171450">
              <a:buFont typeface="Arial" panose="020B0604020202020204" pitchFamily="34" charset="0"/>
              <a:buChar char="•"/>
            </a:pPr>
            <a:r>
              <a:rPr lang="en-US" sz="1200" dirty="0">
                <a:latin typeface="-apple-system"/>
              </a:rPr>
              <a:t>Medical Expenditure across services and to analyze the Medicare costs</a:t>
            </a:r>
          </a:p>
          <a:p>
            <a:pPr marL="171450" indent="-171450">
              <a:buFont typeface="Arial" panose="020B0604020202020204" pitchFamily="34" charset="0"/>
              <a:buChar char="•"/>
            </a:pPr>
            <a:r>
              <a:rPr lang="en-US" sz="1200" i="0" dirty="0">
                <a:effectLst/>
                <a:latin typeface="-apple-system"/>
              </a:rPr>
              <a:t>5 categories (2) – test, eval, dur, </a:t>
            </a:r>
            <a:r>
              <a:rPr lang="en-US" sz="1200" i="0" dirty="0" err="1">
                <a:effectLst/>
                <a:latin typeface="-apple-system"/>
              </a:rPr>
              <a:t>oth</a:t>
            </a:r>
            <a:r>
              <a:rPr lang="en-US" sz="1200" i="0" dirty="0">
                <a:effectLst/>
                <a:latin typeface="-apple-system"/>
              </a:rPr>
              <a:t>, </a:t>
            </a:r>
            <a:r>
              <a:rPr lang="en-US" sz="1200" dirty="0" err="1">
                <a:latin typeface="-apple-system"/>
              </a:rPr>
              <a:t>e</a:t>
            </a:r>
            <a:r>
              <a:rPr lang="en-US" sz="1200" i="0" dirty="0" err="1">
                <a:effectLst/>
                <a:latin typeface="-apple-system"/>
              </a:rPr>
              <a:t>xc</a:t>
            </a:r>
            <a:endParaRPr lang="en-US" sz="1200" i="0" dirty="0">
              <a:effectLst/>
              <a:latin typeface="-apple-system"/>
            </a:endParaRPr>
          </a:p>
          <a:p>
            <a:pPr marL="514350" lvl="1" indent="-171450">
              <a:buFont typeface="Arial" panose="020B0604020202020204" pitchFamily="34" charset="0"/>
              <a:buChar char="•"/>
            </a:pPr>
            <a:r>
              <a:rPr lang="en-US" sz="1200" i="0" dirty="0">
                <a:effectLst/>
                <a:latin typeface="-apple-system"/>
              </a:rPr>
              <a:t>17 categorical </a:t>
            </a:r>
            <a:r>
              <a:rPr lang="en-US" sz="1200" i="0" dirty="0" err="1">
                <a:effectLst/>
                <a:latin typeface="-apple-system"/>
              </a:rPr>
              <a:t>ind</a:t>
            </a:r>
            <a:r>
              <a:rPr lang="en-US" sz="1200" i="0" dirty="0">
                <a:effectLst/>
                <a:latin typeface="-apple-system"/>
              </a:rPr>
              <a:t> features (3)</a:t>
            </a:r>
          </a:p>
          <a:p>
            <a:pPr marL="514350" lvl="1" indent="-171450">
              <a:buFont typeface="Arial" panose="020B0604020202020204" pitchFamily="34" charset="0"/>
              <a:buChar char="•"/>
            </a:pPr>
            <a:r>
              <a:rPr lang="en-US" sz="1200" dirty="0">
                <a:latin typeface="-apple-system"/>
              </a:rPr>
              <a:t>17 numerical </a:t>
            </a:r>
            <a:r>
              <a:rPr lang="en-US" sz="1200" dirty="0" err="1">
                <a:latin typeface="-apple-system"/>
              </a:rPr>
              <a:t>pmpm</a:t>
            </a:r>
            <a:r>
              <a:rPr lang="en-US" sz="1200" dirty="0">
                <a:latin typeface="-apple-system"/>
              </a:rPr>
              <a:t> features (3)</a:t>
            </a:r>
            <a:endParaRPr lang="en-US" sz="1200" i="0" dirty="0">
              <a:effectLst/>
              <a:latin typeface="-apple-system"/>
            </a:endParaRPr>
          </a:p>
        </p:txBody>
      </p:sp>
      <p:pic>
        <p:nvPicPr>
          <p:cNvPr id="28" name="Picture 27">
            <a:extLst>
              <a:ext uri="{FF2B5EF4-FFF2-40B4-BE49-F238E27FC236}">
                <a16:creationId xmlns:a16="http://schemas.microsoft.com/office/drawing/2014/main" id="{54E3A098-9957-4B73-B4A3-7E47DD477DAA}"/>
              </a:ext>
            </a:extLst>
          </p:cNvPr>
          <p:cNvPicPr>
            <a:picLocks noChangeAspect="1"/>
          </p:cNvPicPr>
          <p:nvPr/>
        </p:nvPicPr>
        <p:blipFill>
          <a:blip r:embed="rId4"/>
          <a:srcRect/>
          <a:stretch/>
        </p:blipFill>
        <p:spPr>
          <a:xfrm>
            <a:off x="84868" y="1909956"/>
            <a:ext cx="4073064" cy="2969148"/>
          </a:xfrm>
          <a:prstGeom prst="rect">
            <a:avLst/>
          </a:prstGeom>
        </p:spPr>
      </p:pic>
      <p:sp>
        <p:nvSpPr>
          <p:cNvPr id="47" name="TextBox 46">
            <a:extLst>
              <a:ext uri="{FF2B5EF4-FFF2-40B4-BE49-F238E27FC236}">
                <a16:creationId xmlns:a16="http://schemas.microsoft.com/office/drawing/2014/main" id="{94AFB655-1879-455F-98F9-D5F496D3692E}"/>
              </a:ext>
            </a:extLst>
          </p:cNvPr>
          <p:cNvSpPr txBox="1"/>
          <p:nvPr/>
        </p:nvSpPr>
        <p:spPr>
          <a:xfrm>
            <a:off x="1240808" y="4874649"/>
            <a:ext cx="6896728" cy="246221"/>
          </a:xfrm>
          <a:prstGeom prst="rect">
            <a:avLst/>
          </a:prstGeom>
          <a:noFill/>
          <a:ln>
            <a:solidFill>
              <a:schemeClr val="accent2">
                <a:lumMod val="75000"/>
              </a:schemeClr>
            </a:solidFill>
          </a:ln>
        </p:spPr>
        <p:txBody>
          <a:bodyPr wrap="square">
            <a:spAutoFit/>
          </a:bodyPr>
          <a:lstStyle/>
          <a:p>
            <a:pPr algn="l"/>
            <a:r>
              <a:rPr lang="en-US" sz="1000" i="0">
                <a:solidFill>
                  <a:srgbClr val="7030A0"/>
                </a:solidFill>
                <a:effectLst/>
                <a:latin typeface="-apple-system"/>
              </a:rPr>
              <a:t>72% of the members availed at least one of the CCSP services (out of 21) and 15% of them had transportation issues.</a:t>
            </a:r>
          </a:p>
        </p:txBody>
      </p:sp>
      <p:cxnSp>
        <p:nvCxnSpPr>
          <p:cNvPr id="16" name="Straight Connector 15">
            <a:extLst>
              <a:ext uri="{FF2B5EF4-FFF2-40B4-BE49-F238E27FC236}">
                <a16:creationId xmlns:a16="http://schemas.microsoft.com/office/drawing/2014/main" id="{8F493194-FB9D-47DB-92E3-197281B21CE3}"/>
              </a:ext>
            </a:extLst>
          </p:cNvPr>
          <p:cNvCxnSpPr>
            <a:cxnSpLocks/>
          </p:cNvCxnSpPr>
          <p:nvPr/>
        </p:nvCxnSpPr>
        <p:spPr>
          <a:xfrm>
            <a:off x="60960" y="1008822"/>
            <a:ext cx="6244027" cy="0"/>
          </a:xfrm>
          <a:prstGeom prst="line">
            <a:avLst/>
          </a:prstGeom>
        </p:spPr>
        <p:style>
          <a:lnRef idx="2">
            <a:schemeClr val="dk1"/>
          </a:lnRef>
          <a:fillRef idx="0">
            <a:schemeClr val="dk1"/>
          </a:fillRef>
          <a:effectRef idx="1">
            <a:schemeClr val="dk1"/>
          </a:effectRef>
          <a:fontRef idx="minor">
            <a:schemeClr val="tx1"/>
          </a:fontRef>
        </p:style>
      </p:cxnSp>
      <p:pic>
        <p:nvPicPr>
          <p:cNvPr id="9" name="Picture 8">
            <a:extLst>
              <a:ext uri="{FF2B5EF4-FFF2-40B4-BE49-F238E27FC236}">
                <a16:creationId xmlns:a16="http://schemas.microsoft.com/office/drawing/2014/main" id="{0B9FA247-B367-4464-91C9-C0820AB7E2AA}"/>
              </a:ext>
            </a:extLst>
          </p:cNvPr>
          <p:cNvPicPr>
            <a:picLocks noChangeAspect="1"/>
          </p:cNvPicPr>
          <p:nvPr/>
        </p:nvPicPr>
        <p:blipFill>
          <a:blip r:embed="rId5"/>
          <a:stretch>
            <a:fillRect/>
          </a:stretch>
        </p:blipFill>
        <p:spPr>
          <a:xfrm>
            <a:off x="1" y="-7165"/>
            <a:ext cx="3403928" cy="472563"/>
          </a:xfrm>
          <a:prstGeom prst="rect">
            <a:avLst/>
          </a:prstGeom>
        </p:spPr>
      </p:pic>
      <p:sp>
        <p:nvSpPr>
          <p:cNvPr id="3" name="Slide Number Placeholder 2">
            <a:extLst>
              <a:ext uri="{FF2B5EF4-FFF2-40B4-BE49-F238E27FC236}">
                <a16:creationId xmlns:a16="http://schemas.microsoft.com/office/drawing/2014/main" id="{9912764B-A92A-40EA-94D0-696CCE2A1402}"/>
              </a:ext>
            </a:extLst>
          </p:cNvPr>
          <p:cNvSpPr>
            <a:spLocks noGrp="1"/>
          </p:cNvSpPr>
          <p:nvPr>
            <p:ph type="sldNum" sz="quarter" idx="12"/>
          </p:nvPr>
        </p:nvSpPr>
        <p:spPr/>
        <p:txBody>
          <a:bodyPr/>
          <a:lstStyle/>
          <a:p>
            <a:fld id="{0F5EC011-0DA0-DB45-996E-85C7F379AB45}" type="slidenum">
              <a:rPr lang="en-US" smtClean="0"/>
              <a:t>7</a:t>
            </a:fld>
            <a:endParaRPr lang="en-US"/>
          </a:p>
        </p:txBody>
      </p:sp>
    </p:spTree>
    <p:extLst>
      <p:ext uri="{BB962C8B-B14F-4D97-AF65-F5344CB8AC3E}">
        <p14:creationId xmlns:p14="http://schemas.microsoft.com/office/powerpoint/2010/main" val="3932844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B2A5-3A41-4AED-A2F5-622449B5C16F}"/>
              </a:ext>
            </a:extLst>
          </p:cNvPr>
          <p:cNvSpPr>
            <a:spLocks noGrp="1"/>
          </p:cNvSpPr>
          <p:nvPr>
            <p:ph type="title"/>
          </p:nvPr>
        </p:nvSpPr>
        <p:spPr>
          <a:xfrm>
            <a:off x="0" y="463592"/>
            <a:ext cx="7886700" cy="692663"/>
          </a:xfrm>
        </p:spPr>
        <p:txBody>
          <a:bodyPr>
            <a:normAutofit/>
          </a:bodyPr>
          <a:lstStyle/>
          <a:p>
            <a:r>
              <a:rPr lang="en-US" sz="2400" dirty="0">
                <a:solidFill>
                  <a:schemeClr val="tx1"/>
                </a:solidFill>
                <a:latin typeface="-apple-system"/>
              </a:rPr>
              <a:t>Pharmacy Claims</a:t>
            </a:r>
          </a:p>
        </p:txBody>
      </p:sp>
      <p:sp>
        <p:nvSpPr>
          <p:cNvPr id="4" name="TextBox 3">
            <a:extLst>
              <a:ext uri="{FF2B5EF4-FFF2-40B4-BE49-F238E27FC236}">
                <a16:creationId xmlns:a16="http://schemas.microsoft.com/office/drawing/2014/main" id="{27388953-2C98-4BF5-9F73-F33D2587543B}"/>
              </a:ext>
            </a:extLst>
          </p:cNvPr>
          <p:cNvSpPr txBox="1"/>
          <p:nvPr/>
        </p:nvSpPr>
        <p:spPr>
          <a:xfrm>
            <a:off x="-2300" y="1048755"/>
            <a:ext cx="8778240" cy="1938992"/>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apple-system"/>
              </a:rPr>
              <a:t>Prescription Days Covered </a:t>
            </a:r>
            <a:r>
              <a:rPr lang="en-US" sz="1200" dirty="0">
                <a:latin typeface="-apple-system"/>
              </a:rPr>
              <a:t>– High NA Values</a:t>
            </a:r>
          </a:p>
          <a:p>
            <a:endParaRPr lang="en-US" sz="1200" dirty="0">
              <a:latin typeface="-apple-system"/>
            </a:endParaRPr>
          </a:p>
          <a:p>
            <a:pPr marL="171450" indent="-171450">
              <a:buFont typeface="Arial" panose="020B0604020202020204" pitchFamily="34" charset="0"/>
              <a:buChar char="•"/>
            </a:pPr>
            <a:r>
              <a:rPr lang="en-US" sz="1200" b="1" dirty="0">
                <a:latin typeface="-apple-system"/>
              </a:rPr>
              <a:t>Mailed/Non-Mailed (3)</a:t>
            </a:r>
          </a:p>
          <a:p>
            <a:pPr marL="514350" lvl="1" indent="-171450">
              <a:buFont typeface="Arial" panose="020B0604020202020204" pitchFamily="34" charset="0"/>
              <a:buChar char="•"/>
            </a:pPr>
            <a:r>
              <a:rPr lang="en-US" sz="1200" dirty="0">
                <a:latin typeface="-apple-system"/>
              </a:rPr>
              <a:t>If the Drugs are delivered through mail or by in-store pickup</a:t>
            </a:r>
          </a:p>
          <a:p>
            <a:pPr marL="514350" lvl="1" indent="-171450">
              <a:buFont typeface="Arial" panose="020B0604020202020204" pitchFamily="34" charset="0"/>
              <a:buChar char="•"/>
            </a:pPr>
            <a:r>
              <a:rPr lang="en-US" sz="1200" dirty="0">
                <a:latin typeface="-apple-system"/>
              </a:rPr>
              <a:t>87% (60824) of the members request mailed prescription and 14% (8513) of them face transportation issues</a:t>
            </a:r>
          </a:p>
          <a:p>
            <a:pPr marL="514350" lvl="1" indent="-171450">
              <a:buFont typeface="Arial" panose="020B0604020202020204" pitchFamily="34" charset="0"/>
              <a:buChar char="•"/>
            </a:pPr>
            <a:endParaRPr lang="en-US" sz="1200" dirty="0">
              <a:latin typeface="-apple-system"/>
            </a:endParaRPr>
          </a:p>
          <a:p>
            <a:pPr marL="171450" indent="-171450">
              <a:buFont typeface="Arial" panose="020B0604020202020204" pitchFamily="34" charset="0"/>
              <a:buChar char="•"/>
            </a:pPr>
            <a:r>
              <a:rPr lang="en-US" sz="1200" b="1" dirty="0">
                <a:latin typeface="-apple-system"/>
              </a:rPr>
              <a:t>Drugs (1)</a:t>
            </a:r>
          </a:p>
          <a:p>
            <a:pPr marL="514350" lvl="1" indent="-171450">
              <a:buFont typeface="Arial" panose="020B0604020202020204" pitchFamily="34" charset="0"/>
              <a:buChar char="•"/>
            </a:pPr>
            <a:r>
              <a:rPr lang="en-US" sz="1200" dirty="0">
                <a:latin typeface="-apple-system"/>
              </a:rPr>
              <a:t>Type of drug and quantity ordered</a:t>
            </a:r>
          </a:p>
          <a:p>
            <a:pPr marL="514350" lvl="1" indent="-171450">
              <a:buFont typeface="Arial" panose="020B0604020202020204" pitchFamily="34" charset="0"/>
              <a:buChar char="•"/>
            </a:pPr>
            <a:r>
              <a:rPr lang="en-US" sz="1200" dirty="0">
                <a:latin typeface="-apple-system"/>
              </a:rPr>
              <a:t>95 categorical (3) </a:t>
            </a:r>
            <a:r>
              <a:rPr lang="en-US" sz="1200" dirty="0" err="1">
                <a:latin typeface="-apple-system"/>
              </a:rPr>
              <a:t>ind</a:t>
            </a:r>
            <a:r>
              <a:rPr lang="en-US" sz="1200" dirty="0">
                <a:latin typeface="-apple-system"/>
              </a:rPr>
              <a:t> features crunched into 18 categories (2)</a:t>
            </a:r>
          </a:p>
          <a:p>
            <a:pPr marL="514350" lvl="1" indent="-171450">
              <a:buFont typeface="Arial" panose="020B0604020202020204" pitchFamily="34" charset="0"/>
              <a:buChar char="•"/>
            </a:pPr>
            <a:r>
              <a:rPr lang="en-US" sz="1200" dirty="0">
                <a:latin typeface="-apple-system"/>
              </a:rPr>
              <a:t>95 categorical </a:t>
            </a:r>
            <a:r>
              <a:rPr lang="en-US" sz="1200" dirty="0" err="1">
                <a:latin typeface="-apple-system"/>
              </a:rPr>
              <a:t>pmpm</a:t>
            </a:r>
            <a:r>
              <a:rPr lang="en-US" sz="1200" dirty="0">
                <a:latin typeface="-apple-system"/>
              </a:rPr>
              <a:t> (3) features converted into 18 categories (2)</a:t>
            </a:r>
          </a:p>
        </p:txBody>
      </p:sp>
      <p:graphicFrame>
        <p:nvGraphicFramePr>
          <p:cNvPr id="12" name="Table 11">
            <a:extLst>
              <a:ext uri="{FF2B5EF4-FFF2-40B4-BE49-F238E27FC236}">
                <a16:creationId xmlns:a16="http://schemas.microsoft.com/office/drawing/2014/main" id="{2A879FB8-EC64-4C04-B8C6-C7B5BE6A2BA7}"/>
              </a:ext>
            </a:extLst>
          </p:cNvPr>
          <p:cNvGraphicFramePr>
            <a:graphicFrameLocks noGrp="1"/>
          </p:cNvGraphicFramePr>
          <p:nvPr>
            <p:extLst>
              <p:ext uri="{D42A27DB-BD31-4B8C-83A1-F6EECF244321}">
                <p14:modId xmlns:p14="http://schemas.microsoft.com/office/powerpoint/2010/main" val="585398328"/>
              </p:ext>
            </p:extLst>
          </p:nvPr>
        </p:nvGraphicFramePr>
        <p:xfrm>
          <a:off x="60960" y="3233967"/>
          <a:ext cx="4409439" cy="1135380"/>
        </p:xfrm>
        <a:graphic>
          <a:graphicData uri="http://schemas.openxmlformats.org/drawingml/2006/table">
            <a:tbl>
              <a:tblPr>
                <a:tableStyleId>{5C22544A-7EE6-4342-B048-85BDC9FD1C3A}</a:tableStyleId>
              </a:tblPr>
              <a:tblGrid>
                <a:gridCol w="1469813">
                  <a:extLst>
                    <a:ext uri="{9D8B030D-6E8A-4147-A177-3AD203B41FA5}">
                      <a16:colId xmlns:a16="http://schemas.microsoft.com/office/drawing/2014/main" val="502994245"/>
                    </a:ext>
                  </a:extLst>
                </a:gridCol>
                <a:gridCol w="1469813">
                  <a:extLst>
                    <a:ext uri="{9D8B030D-6E8A-4147-A177-3AD203B41FA5}">
                      <a16:colId xmlns:a16="http://schemas.microsoft.com/office/drawing/2014/main" val="714005520"/>
                    </a:ext>
                  </a:extLst>
                </a:gridCol>
                <a:gridCol w="1469813">
                  <a:extLst>
                    <a:ext uri="{9D8B030D-6E8A-4147-A177-3AD203B41FA5}">
                      <a16:colId xmlns:a16="http://schemas.microsoft.com/office/drawing/2014/main" val="294655478"/>
                    </a:ext>
                  </a:extLst>
                </a:gridCol>
              </a:tblGrid>
              <a:tr h="184150">
                <a:tc>
                  <a:txBody>
                    <a:bodyPr/>
                    <a:lstStyle/>
                    <a:p>
                      <a:pPr algn="l" fontAlgn="b"/>
                      <a:r>
                        <a:rPr lang="en-US" sz="1200" b="1" u="none" strike="noStrike">
                          <a:solidFill>
                            <a:schemeClr val="bg2">
                              <a:lumMod val="10000"/>
                            </a:schemeClr>
                          </a:solidFill>
                          <a:effectLst/>
                          <a:latin typeface="-apple-system"/>
                        </a:rPr>
                        <a:t>Antibiotics</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Immunomodulators</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Cancer</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8090135"/>
                  </a:ext>
                </a:extLst>
              </a:tr>
              <a:tr h="184150">
                <a:tc>
                  <a:txBody>
                    <a:bodyPr/>
                    <a:lstStyle/>
                    <a:p>
                      <a:pPr algn="l" fontAlgn="b"/>
                      <a:r>
                        <a:rPr lang="en-US" sz="1200" b="1" u="none" strike="noStrike">
                          <a:solidFill>
                            <a:schemeClr val="bg2">
                              <a:lumMod val="10000"/>
                            </a:schemeClr>
                          </a:solidFill>
                          <a:effectLst/>
                          <a:latin typeface="-apple-system"/>
                        </a:rPr>
                        <a:t>Hormonal</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Cardiovascular</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Kidney</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1787435"/>
                  </a:ext>
                </a:extLst>
              </a:tr>
              <a:tr h="184150">
                <a:tc>
                  <a:txBody>
                    <a:bodyPr/>
                    <a:lstStyle/>
                    <a:p>
                      <a:pPr algn="l" fontAlgn="b"/>
                      <a:r>
                        <a:rPr lang="en-US" sz="1200" b="1" u="none" strike="noStrike">
                          <a:solidFill>
                            <a:schemeClr val="bg2">
                              <a:lumMod val="10000"/>
                            </a:schemeClr>
                          </a:solidFill>
                          <a:effectLst/>
                          <a:latin typeface="-apple-system"/>
                        </a:rPr>
                        <a:t>Allergic</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Respiratory</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Intestinal</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5604893"/>
                  </a:ext>
                </a:extLst>
              </a:tr>
              <a:tr h="184150">
                <a:tc>
                  <a:txBody>
                    <a:bodyPr/>
                    <a:lstStyle/>
                    <a:p>
                      <a:pPr algn="l" fontAlgn="b"/>
                      <a:r>
                        <a:rPr lang="en-US" sz="1200" b="1" u="none" strike="noStrike">
                          <a:solidFill>
                            <a:schemeClr val="bg2">
                              <a:lumMod val="10000"/>
                            </a:schemeClr>
                          </a:solidFill>
                          <a:effectLst/>
                          <a:latin typeface="-apple-system"/>
                        </a:rPr>
                        <a:t>Neuropharmacological</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NSAIDS</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Anesthetics</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5364907"/>
                  </a:ext>
                </a:extLst>
              </a:tr>
              <a:tr h="184150">
                <a:tc>
                  <a:txBody>
                    <a:bodyPr/>
                    <a:lstStyle/>
                    <a:p>
                      <a:pPr algn="l" fontAlgn="b"/>
                      <a:r>
                        <a:rPr lang="en-US" sz="1200" b="1" u="none" strike="noStrike">
                          <a:solidFill>
                            <a:schemeClr val="bg2">
                              <a:lumMod val="10000"/>
                            </a:schemeClr>
                          </a:solidFill>
                          <a:effectLst/>
                          <a:latin typeface="-apple-system"/>
                        </a:rPr>
                        <a:t>Hematopoietic agents</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Hematopoietic agents</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Blood Related</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1134080"/>
                  </a:ext>
                </a:extLst>
              </a:tr>
              <a:tr h="184150">
                <a:tc>
                  <a:txBody>
                    <a:bodyPr/>
                    <a:lstStyle/>
                    <a:p>
                      <a:pPr algn="l" fontAlgn="b"/>
                      <a:r>
                        <a:rPr lang="en-US" sz="1200" b="1" u="none" strike="noStrike">
                          <a:solidFill>
                            <a:schemeClr val="bg2">
                              <a:lumMod val="10000"/>
                            </a:schemeClr>
                          </a:solidFill>
                          <a:effectLst/>
                          <a:latin typeface="-apple-system"/>
                        </a:rPr>
                        <a:t>Eye</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Ear</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u="none" strike="noStrike">
                          <a:solidFill>
                            <a:schemeClr val="bg2">
                              <a:lumMod val="10000"/>
                            </a:schemeClr>
                          </a:solidFill>
                          <a:effectLst/>
                          <a:latin typeface="-apple-system"/>
                        </a:rPr>
                        <a:t>Others</a:t>
                      </a:r>
                      <a:endParaRPr lang="en-US" sz="1200" b="1" i="0" u="none" strike="noStrike">
                        <a:solidFill>
                          <a:schemeClr val="bg2">
                            <a:lumMod val="10000"/>
                          </a:schemeClr>
                        </a:solidFill>
                        <a:effectLst/>
                        <a:latin typeface="-apple-system"/>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1716922"/>
                  </a:ext>
                </a:extLst>
              </a:tr>
            </a:tbl>
          </a:graphicData>
        </a:graphic>
      </p:graphicFrame>
      <p:pic>
        <p:nvPicPr>
          <p:cNvPr id="11" name="Picture 10">
            <a:extLst>
              <a:ext uri="{FF2B5EF4-FFF2-40B4-BE49-F238E27FC236}">
                <a16:creationId xmlns:a16="http://schemas.microsoft.com/office/drawing/2014/main" id="{55B86FEE-99C0-498B-9659-6F390AF9D798}"/>
              </a:ext>
            </a:extLst>
          </p:cNvPr>
          <p:cNvPicPr>
            <a:picLocks noChangeAspect="1"/>
          </p:cNvPicPr>
          <p:nvPr/>
        </p:nvPicPr>
        <p:blipFill rotWithShape="1">
          <a:blip r:embed="rId3"/>
          <a:srcRect t="383" b="383"/>
          <a:stretch/>
        </p:blipFill>
        <p:spPr>
          <a:xfrm>
            <a:off x="4470399" y="2081716"/>
            <a:ext cx="4757770" cy="2667691"/>
          </a:xfrm>
          <a:prstGeom prst="rect">
            <a:avLst/>
          </a:prstGeom>
        </p:spPr>
      </p:pic>
      <p:sp>
        <p:nvSpPr>
          <p:cNvPr id="14" name="TextBox 13">
            <a:extLst>
              <a:ext uri="{FF2B5EF4-FFF2-40B4-BE49-F238E27FC236}">
                <a16:creationId xmlns:a16="http://schemas.microsoft.com/office/drawing/2014/main" id="{510C4A45-5A94-4B0E-862A-B61DB7962BC1}"/>
              </a:ext>
            </a:extLst>
          </p:cNvPr>
          <p:cNvSpPr txBox="1"/>
          <p:nvPr/>
        </p:nvSpPr>
        <p:spPr>
          <a:xfrm>
            <a:off x="2080260" y="4842739"/>
            <a:ext cx="4617720" cy="253916"/>
          </a:xfrm>
          <a:prstGeom prst="rect">
            <a:avLst/>
          </a:prstGeom>
          <a:noFill/>
          <a:ln>
            <a:solidFill>
              <a:schemeClr val="accent2">
                <a:lumMod val="75000"/>
              </a:schemeClr>
            </a:solidFill>
          </a:ln>
        </p:spPr>
        <p:txBody>
          <a:bodyPr wrap="square">
            <a:spAutoFit/>
          </a:bodyPr>
          <a:lstStyle/>
          <a:p>
            <a:r>
              <a:rPr lang="en-US" sz="1050">
                <a:solidFill>
                  <a:srgbClr val="7030A0"/>
                </a:solidFill>
                <a:latin typeface="-apple-system"/>
              </a:rPr>
              <a:t>P</a:t>
            </a:r>
            <a:r>
              <a:rPr lang="en-US" sz="1050" i="0">
                <a:solidFill>
                  <a:srgbClr val="7030A0"/>
                </a:solidFill>
                <a:effectLst/>
                <a:latin typeface="-apple-system"/>
              </a:rPr>
              <a:t>erson id - 225de3M2OSd6ea8T54LYA1I9 </a:t>
            </a:r>
            <a:r>
              <a:rPr lang="en-US" sz="1050">
                <a:solidFill>
                  <a:srgbClr val="7030A0"/>
                </a:solidFill>
                <a:latin typeface="-apple-system"/>
              </a:rPr>
              <a:t>ordered</a:t>
            </a:r>
            <a:r>
              <a:rPr lang="en-US" sz="1050" i="0">
                <a:solidFill>
                  <a:srgbClr val="7030A0"/>
                </a:solidFill>
                <a:effectLst/>
                <a:latin typeface="-apple-system"/>
              </a:rPr>
              <a:t> 15 out of 18 drug categories</a:t>
            </a:r>
            <a:endParaRPr lang="en-US" sz="1050">
              <a:solidFill>
                <a:srgbClr val="7030A0"/>
              </a:solidFill>
            </a:endParaRPr>
          </a:p>
        </p:txBody>
      </p:sp>
      <p:pic>
        <p:nvPicPr>
          <p:cNvPr id="1027" name="Picture 3" descr="216,165 Droga Vector Images, Royalty-free Droga Vectors | Depositphotos®">
            <a:extLst>
              <a:ext uri="{FF2B5EF4-FFF2-40B4-BE49-F238E27FC236}">
                <a16:creationId xmlns:a16="http://schemas.microsoft.com/office/drawing/2014/main" id="{B5AE0E1D-C477-44C8-A6C4-CDF8EDAD6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5114" y="4116379"/>
            <a:ext cx="847879" cy="8125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892A7C1-D31A-4D90-A3E3-E52AF4390B74}"/>
              </a:ext>
            </a:extLst>
          </p:cNvPr>
          <p:cNvSpPr txBox="1"/>
          <p:nvPr/>
        </p:nvSpPr>
        <p:spPr>
          <a:xfrm>
            <a:off x="5312890" y="2081716"/>
            <a:ext cx="3934176" cy="246221"/>
          </a:xfrm>
          <a:prstGeom prst="rect">
            <a:avLst/>
          </a:prstGeom>
          <a:noFill/>
        </p:spPr>
        <p:txBody>
          <a:bodyPr wrap="square" rtlCol="0">
            <a:spAutoFit/>
          </a:bodyPr>
          <a:lstStyle/>
          <a:p>
            <a:r>
              <a:rPr lang="en-US" sz="1000" b="1" u="sng">
                <a:latin typeface="-apple-system"/>
              </a:rPr>
              <a:t>Quantity of orders for multiple drugs </a:t>
            </a:r>
          </a:p>
        </p:txBody>
      </p:sp>
      <p:cxnSp>
        <p:nvCxnSpPr>
          <p:cNvPr id="5" name="Straight Connector 4">
            <a:extLst>
              <a:ext uri="{FF2B5EF4-FFF2-40B4-BE49-F238E27FC236}">
                <a16:creationId xmlns:a16="http://schemas.microsoft.com/office/drawing/2014/main" id="{26091514-DC4D-42E4-88FB-7581F760E2DB}"/>
              </a:ext>
            </a:extLst>
          </p:cNvPr>
          <p:cNvCxnSpPr>
            <a:cxnSpLocks/>
          </p:cNvCxnSpPr>
          <p:nvPr/>
        </p:nvCxnSpPr>
        <p:spPr>
          <a:xfrm>
            <a:off x="60960" y="1008822"/>
            <a:ext cx="3435614" cy="0"/>
          </a:xfrm>
          <a:prstGeom prst="line">
            <a:avLst/>
          </a:prstGeom>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AC491ADF-4E6A-4AD2-8633-80018AB90FED}"/>
              </a:ext>
            </a:extLst>
          </p:cNvPr>
          <p:cNvPicPr>
            <a:picLocks noChangeAspect="1"/>
          </p:cNvPicPr>
          <p:nvPr/>
        </p:nvPicPr>
        <p:blipFill>
          <a:blip r:embed="rId5"/>
          <a:stretch>
            <a:fillRect/>
          </a:stretch>
        </p:blipFill>
        <p:spPr>
          <a:xfrm>
            <a:off x="1" y="-7165"/>
            <a:ext cx="3403928" cy="472563"/>
          </a:xfrm>
          <a:prstGeom prst="rect">
            <a:avLst/>
          </a:prstGeom>
        </p:spPr>
      </p:pic>
      <p:sp>
        <p:nvSpPr>
          <p:cNvPr id="3" name="Slide Number Placeholder 2">
            <a:extLst>
              <a:ext uri="{FF2B5EF4-FFF2-40B4-BE49-F238E27FC236}">
                <a16:creationId xmlns:a16="http://schemas.microsoft.com/office/drawing/2014/main" id="{F7580006-BE9D-4569-AFFF-DBAB0BA9B071}"/>
              </a:ext>
            </a:extLst>
          </p:cNvPr>
          <p:cNvSpPr>
            <a:spLocks noGrp="1"/>
          </p:cNvSpPr>
          <p:nvPr>
            <p:ph type="sldNum" sz="quarter" idx="12"/>
          </p:nvPr>
        </p:nvSpPr>
        <p:spPr/>
        <p:txBody>
          <a:bodyPr/>
          <a:lstStyle/>
          <a:p>
            <a:fld id="{0F5EC011-0DA0-DB45-996E-85C7F379AB45}" type="slidenum">
              <a:rPr lang="en-US" smtClean="0"/>
              <a:t>8</a:t>
            </a:fld>
            <a:endParaRPr lang="en-US"/>
          </a:p>
        </p:txBody>
      </p:sp>
    </p:spTree>
    <p:extLst>
      <p:ext uri="{BB962C8B-B14F-4D97-AF65-F5344CB8AC3E}">
        <p14:creationId xmlns:p14="http://schemas.microsoft.com/office/powerpoint/2010/main" val="80711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CA0BB8D-714F-44F6-9276-2BFE61085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176" y="626692"/>
            <a:ext cx="5014823" cy="21347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4F1979-AD63-4671-B947-21C9699128E3}"/>
              </a:ext>
            </a:extLst>
          </p:cNvPr>
          <p:cNvSpPr>
            <a:spLocks noGrp="1"/>
          </p:cNvSpPr>
          <p:nvPr>
            <p:ph type="title"/>
          </p:nvPr>
        </p:nvSpPr>
        <p:spPr>
          <a:xfrm>
            <a:off x="0" y="473752"/>
            <a:ext cx="7886700" cy="692663"/>
          </a:xfrm>
        </p:spPr>
        <p:txBody>
          <a:bodyPr>
            <a:normAutofit/>
          </a:bodyPr>
          <a:lstStyle/>
          <a:p>
            <a:r>
              <a:rPr lang="en-US" sz="2400" dirty="0">
                <a:solidFill>
                  <a:schemeClr val="tx1">
                    <a:lumMod val="95000"/>
                    <a:lumOff val="5000"/>
                  </a:schemeClr>
                </a:solidFill>
                <a:latin typeface="-apple-system"/>
              </a:rPr>
              <a:t>Consumer, BH</a:t>
            </a:r>
          </a:p>
        </p:txBody>
      </p:sp>
      <p:graphicFrame>
        <p:nvGraphicFramePr>
          <p:cNvPr id="4" name="Content Placeholder 3">
            <a:extLst>
              <a:ext uri="{FF2B5EF4-FFF2-40B4-BE49-F238E27FC236}">
                <a16:creationId xmlns:a16="http://schemas.microsoft.com/office/drawing/2014/main" id="{6810003C-C76D-40F1-ABA4-EF0BAEA9BBB9}"/>
              </a:ext>
            </a:extLst>
          </p:cNvPr>
          <p:cNvGraphicFramePr>
            <a:graphicFrameLocks noGrp="1"/>
          </p:cNvGraphicFramePr>
          <p:nvPr>
            <p:ph idx="1"/>
            <p:extLst>
              <p:ext uri="{D42A27DB-BD31-4B8C-83A1-F6EECF244321}">
                <p14:modId xmlns:p14="http://schemas.microsoft.com/office/powerpoint/2010/main" val="562579724"/>
              </p:ext>
            </p:extLst>
          </p:nvPr>
        </p:nvGraphicFramePr>
        <p:xfrm>
          <a:off x="183370" y="1524828"/>
          <a:ext cx="2949713" cy="1558953"/>
        </p:xfrm>
        <a:graphic>
          <a:graphicData uri="http://schemas.openxmlformats.org/drawingml/2006/table">
            <a:tbl>
              <a:tblPr>
                <a:tableStyleId>{5C22544A-7EE6-4342-B048-85BDC9FD1C3A}</a:tableStyleId>
              </a:tblPr>
              <a:tblGrid>
                <a:gridCol w="1533924">
                  <a:extLst>
                    <a:ext uri="{9D8B030D-6E8A-4147-A177-3AD203B41FA5}">
                      <a16:colId xmlns:a16="http://schemas.microsoft.com/office/drawing/2014/main" val="717149038"/>
                    </a:ext>
                  </a:extLst>
                </a:gridCol>
                <a:gridCol w="1415789">
                  <a:extLst>
                    <a:ext uri="{9D8B030D-6E8A-4147-A177-3AD203B41FA5}">
                      <a16:colId xmlns:a16="http://schemas.microsoft.com/office/drawing/2014/main" val="845477786"/>
                    </a:ext>
                  </a:extLst>
                </a:gridCol>
              </a:tblGrid>
              <a:tr h="0">
                <a:tc>
                  <a:txBody>
                    <a:bodyPr/>
                    <a:lstStyle/>
                    <a:p>
                      <a:pPr algn="l" fontAlgn="b"/>
                      <a:r>
                        <a:rPr lang="en-US" sz="1200" b="1" i="0" u="none" strike="noStrike">
                          <a:solidFill>
                            <a:srgbClr val="000000"/>
                          </a:solidFill>
                          <a:effectLst/>
                          <a:latin typeface="-apple-system"/>
                        </a:rPr>
                        <a:t>Features</a:t>
                      </a: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US" sz="1200" b="1" u="none" strike="noStrike">
                          <a:effectLst/>
                          <a:latin typeface="-apple-system"/>
                        </a:rPr>
                        <a:t>% Members having </a:t>
                      </a:r>
                    </a:p>
                    <a:p>
                      <a:pPr algn="l" fontAlgn="b"/>
                      <a:r>
                        <a:rPr lang="en-US" sz="1200" b="1" u="none" strike="noStrike">
                          <a:effectLst/>
                          <a:latin typeface="-apple-system"/>
                        </a:rPr>
                        <a:t>Transportation issue</a:t>
                      </a:r>
                      <a:endParaRPr lang="en-US" sz="1200" b="1"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59534371"/>
                  </a:ext>
                </a:extLst>
              </a:tr>
              <a:tr h="161907">
                <a:tc>
                  <a:txBody>
                    <a:bodyPr/>
                    <a:lstStyle/>
                    <a:p>
                      <a:pPr algn="l" fontAlgn="b"/>
                      <a:r>
                        <a:rPr lang="en-US" sz="1200" u="none" strike="noStrike">
                          <a:effectLst/>
                          <a:latin typeface="-apple-system"/>
                        </a:rPr>
                        <a:t>Male</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u="none" strike="noStrike">
                          <a:effectLst/>
                          <a:latin typeface="-apple-system"/>
                        </a:rPr>
                        <a:t>7.4</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5129079"/>
                  </a:ext>
                </a:extLst>
              </a:tr>
              <a:tr h="161907">
                <a:tc>
                  <a:txBody>
                    <a:bodyPr/>
                    <a:lstStyle/>
                    <a:p>
                      <a:pPr algn="l" fontAlgn="b"/>
                      <a:r>
                        <a:rPr lang="en-US" sz="1200" u="none" strike="noStrike">
                          <a:effectLst/>
                          <a:latin typeface="-apple-system"/>
                        </a:rPr>
                        <a:t>Female</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US" sz="1200" u="none" strike="noStrike">
                          <a:effectLst/>
                          <a:latin typeface="-apple-system"/>
                        </a:rPr>
                        <a:t>6.4</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58090727"/>
                  </a:ext>
                </a:extLst>
              </a:tr>
              <a:tr h="200263">
                <a:tc>
                  <a:txBody>
                    <a:bodyPr/>
                    <a:lstStyle/>
                    <a:p>
                      <a:pPr algn="l" fontAlgn="b"/>
                      <a:r>
                        <a:rPr lang="en-US" sz="1200" u="none" strike="noStrike">
                          <a:effectLst/>
                          <a:latin typeface="-apple-system"/>
                        </a:rPr>
                        <a:t>Current Smoker</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u="none" strike="noStrike">
                          <a:effectLst/>
                          <a:latin typeface="-apple-system"/>
                        </a:rPr>
                        <a:t>4.2</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3845843"/>
                  </a:ext>
                </a:extLst>
              </a:tr>
              <a:tr h="210843">
                <a:tc>
                  <a:txBody>
                    <a:bodyPr/>
                    <a:lstStyle/>
                    <a:p>
                      <a:pPr algn="l" fontAlgn="b"/>
                      <a:r>
                        <a:rPr lang="en-US" sz="1200" u="none" strike="noStrike">
                          <a:effectLst/>
                          <a:latin typeface="-apple-system"/>
                        </a:rPr>
                        <a:t>Not A Current Smoker</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US" sz="1200" u="none" strike="noStrike">
                          <a:effectLst/>
                          <a:latin typeface="-apple-system"/>
                        </a:rPr>
                        <a:t>7.5</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395699440"/>
                  </a:ext>
                </a:extLst>
              </a:tr>
              <a:tr h="200263">
                <a:tc>
                  <a:txBody>
                    <a:bodyPr/>
                    <a:lstStyle/>
                    <a:p>
                      <a:pPr algn="l" fontAlgn="b"/>
                      <a:r>
                        <a:rPr lang="en-US" sz="1200" u="none" strike="noStrike">
                          <a:effectLst/>
                          <a:latin typeface="-apple-system"/>
                        </a:rPr>
                        <a:t>Urban Region</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u="none" strike="noStrike">
                          <a:effectLst/>
                          <a:latin typeface="-apple-system"/>
                        </a:rPr>
                        <a:t>6.7</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4182588"/>
                  </a:ext>
                </a:extLst>
              </a:tr>
              <a:tr h="200263">
                <a:tc>
                  <a:txBody>
                    <a:bodyPr/>
                    <a:lstStyle/>
                    <a:p>
                      <a:pPr algn="l" fontAlgn="b"/>
                      <a:r>
                        <a:rPr lang="en-US" sz="1200" u="none" strike="noStrike">
                          <a:effectLst/>
                          <a:latin typeface="-apple-system"/>
                        </a:rPr>
                        <a:t>Rural Region</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US" sz="1200" u="none" strike="noStrike">
                          <a:effectLst/>
                          <a:latin typeface="-apple-system"/>
                        </a:rPr>
                        <a:t>7.3</a:t>
                      </a:r>
                      <a:endParaRPr lang="en-US" sz="1200" b="0" i="0" u="none" strike="noStrike">
                        <a:solidFill>
                          <a:srgbClr val="000000"/>
                        </a:solidFill>
                        <a:effectLst/>
                        <a:latin typeface="-apple-system"/>
                      </a:endParaRPr>
                    </a:p>
                  </a:txBody>
                  <a:tcPr marL="5267" marR="5267" marT="52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288175960"/>
                  </a:ext>
                </a:extLst>
              </a:tr>
            </a:tbl>
          </a:graphicData>
        </a:graphic>
      </p:graphicFrame>
      <p:pic>
        <p:nvPicPr>
          <p:cNvPr id="7" name="Picture 6">
            <a:extLst>
              <a:ext uri="{FF2B5EF4-FFF2-40B4-BE49-F238E27FC236}">
                <a16:creationId xmlns:a16="http://schemas.microsoft.com/office/drawing/2014/main" id="{1D27BE63-3A5F-458C-A8E7-C041810FC94C}"/>
              </a:ext>
            </a:extLst>
          </p:cNvPr>
          <p:cNvPicPr>
            <a:picLocks noChangeAspect="1"/>
          </p:cNvPicPr>
          <p:nvPr/>
        </p:nvPicPr>
        <p:blipFill>
          <a:blip r:embed="rId4"/>
          <a:srcRect/>
          <a:stretch/>
        </p:blipFill>
        <p:spPr>
          <a:xfrm>
            <a:off x="3925112" y="3039701"/>
            <a:ext cx="5180766" cy="2060099"/>
          </a:xfrm>
          <a:prstGeom prst="rect">
            <a:avLst/>
          </a:prstGeom>
        </p:spPr>
      </p:pic>
      <p:pic>
        <p:nvPicPr>
          <p:cNvPr id="2052" name="Picture 4" descr="10 Cartoon Characters with Psychological Disorders">
            <a:extLst>
              <a:ext uri="{FF2B5EF4-FFF2-40B4-BE49-F238E27FC236}">
                <a16:creationId xmlns:a16="http://schemas.microsoft.com/office/drawing/2014/main" id="{F2A8BE9C-A6E4-4273-AA7A-121B076CA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862" y="4158012"/>
            <a:ext cx="913130" cy="6081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81A1A66-D26C-4DF2-9E11-8D5B6D61AFEF}"/>
              </a:ext>
            </a:extLst>
          </p:cNvPr>
          <p:cNvSpPr txBox="1"/>
          <p:nvPr/>
        </p:nvSpPr>
        <p:spPr>
          <a:xfrm>
            <a:off x="4991820" y="2791303"/>
            <a:ext cx="3910298" cy="246221"/>
          </a:xfrm>
          <a:prstGeom prst="rect">
            <a:avLst/>
          </a:prstGeom>
          <a:solidFill>
            <a:schemeClr val="bg1"/>
          </a:solidFill>
        </p:spPr>
        <p:txBody>
          <a:bodyPr wrap="square" rtlCol="0">
            <a:spAutoFit/>
          </a:bodyPr>
          <a:lstStyle/>
          <a:p>
            <a:r>
              <a:rPr lang="en-US" sz="1000" b="1" u="sng">
                <a:latin typeface="-apple-system"/>
              </a:rPr>
              <a:t>Frequency of Behavioral Issues broken by Transportation</a:t>
            </a:r>
          </a:p>
        </p:txBody>
      </p:sp>
      <p:sp>
        <p:nvSpPr>
          <p:cNvPr id="3" name="TextBox 2">
            <a:extLst>
              <a:ext uri="{FF2B5EF4-FFF2-40B4-BE49-F238E27FC236}">
                <a16:creationId xmlns:a16="http://schemas.microsoft.com/office/drawing/2014/main" id="{A1539A5A-5740-4750-80DF-D7AD935B296D}"/>
              </a:ext>
            </a:extLst>
          </p:cNvPr>
          <p:cNvSpPr txBox="1"/>
          <p:nvPr/>
        </p:nvSpPr>
        <p:spPr>
          <a:xfrm>
            <a:off x="5465678" y="463344"/>
            <a:ext cx="2762655" cy="246221"/>
          </a:xfrm>
          <a:prstGeom prst="rect">
            <a:avLst/>
          </a:prstGeom>
          <a:noFill/>
        </p:spPr>
        <p:txBody>
          <a:bodyPr wrap="square" rtlCol="0">
            <a:spAutoFit/>
          </a:bodyPr>
          <a:lstStyle/>
          <a:p>
            <a:r>
              <a:rPr lang="en-US" sz="1000" b="1" u="sng">
                <a:latin typeface="-apple-system"/>
              </a:rPr>
              <a:t>Distribution of Age across dependent variable</a:t>
            </a:r>
          </a:p>
        </p:txBody>
      </p:sp>
      <p:sp>
        <p:nvSpPr>
          <p:cNvPr id="13" name="TextBox 12">
            <a:extLst>
              <a:ext uri="{FF2B5EF4-FFF2-40B4-BE49-F238E27FC236}">
                <a16:creationId xmlns:a16="http://schemas.microsoft.com/office/drawing/2014/main" id="{47DB5295-E2EF-45A6-943D-9EBB94C17F89}"/>
              </a:ext>
            </a:extLst>
          </p:cNvPr>
          <p:cNvSpPr txBox="1"/>
          <p:nvPr/>
        </p:nvSpPr>
        <p:spPr>
          <a:xfrm>
            <a:off x="-5503" y="4732027"/>
            <a:ext cx="4640825" cy="400110"/>
          </a:xfrm>
          <a:prstGeom prst="rect">
            <a:avLst/>
          </a:prstGeom>
          <a:noFill/>
          <a:ln>
            <a:solidFill>
              <a:schemeClr val="accent2">
                <a:lumMod val="75000"/>
              </a:schemeClr>
            </a:solidFill>
          </a:ln>
        </p:spPr>
        <p:txBody>
          <a:bodyPr wrap="square">
            <a:spAutoFit/>
          </a:bodyPr>
          <a:lstStyle/>
          <a:p>
            <a:pPr marL="171450" indent="-171450" algn="l">
              <a:buFont typeface="Arial" panose="020B0604020202020204" pitchFamily="34" charset="0"/>
              <a:buChar char="•"/>
            </a:pPr>
            <a:r>
              <a:rPr lang="en-US" sz="1000" i="0" dirty="0">
                <a:solidFill>
                  <a:srgbClr val="7030A0"/>
                </a:solidFill>
                <a:effectLst/>
                <a:latin typeface="-apple-system"/>
              </a:rPr>
              <a:t>Three members have all of the behavioral issues (MO5S536T49e24f3L027Y37AI, bM4OfbS1Te347339LY13AIac and d4MOST0L18c896Y7A9Idc7d2)</a:t>
            </a:r>
          </a:p>
        </p:txBody>
      </p:sp>
      <p:cxnSp>
        <p:nvCxnSpPr>
          <p:cNvPr id="12" name="Straight Connector 11">
            <a:extLst>
              <a:ext uri="{FF2B5EF4-FFF2-40B4-BE49-F238E27FC236}">
                <a16:creationId xmlns:a16="http://schemas.microsoft.com/office/drawing/2014/main" id="{CF99BE94-CFAE-44C5-9E8A-80C26CD4DB53}"/>
              </a:ext>
            </a:extLst>
          </p:cNvPr>
          <p:cNvCxnSpPr>
            <a:cxnSpLocks/>
          </p:cNvCxnSpPr>
          <p:nvPr/>
        </p:nvCxnSpPr>
        <p:spPr>
          <a:xfrm>
            <a:off x="60960" y="1008822"/>
            <a:ext cx="3319402" cy="0"/>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095FE01D-3F5A-41C8-8D5D-D238B4BD60A3}"/>
              </a:ext>
            </a:extLst>
          </p:cNvPr>
          <p:cNvSpPr txBox="1"/>
          <p:nvPr/>
        </p:nvSpPr>
        <p:spPr>
          <a:xfrm>
            <a:off x="150323" y="3477950"/>
            <a:ext cx="3140675" cy="1200329"/>
          </a:xfrm>
          <a:prstGeom prst="rect">
            <a:avLst/>
          </a:prstGeom>
          <a:noFill/>
        </p:spPr>
        <p:txBody>
          <a:bodyPr wrap="square" rtlCol="0">
            <a:spAutoFit/>
          </a:bodyPr>
          <a:lstStyle/>
          <a:p>
            <a:r>
              <a:rPr lang="en-US" sz="1200" b="1" dirty="0">
                <a:latin typeface="-apple-system"/>
              </a:rPr>
              <a:t>Behavioral Health Condition</a:t>
            </a:r>
          </a:p>
          <a:p>
            <a:pPr marL="171450" indent="-171450">
              <a:buFont typeface="Arial" panose="020B0604020202020204" pitchFamily="34" charset="0"/>
              <a:buChar char="•"/>
            </a:pPr>
            <a:r>
              <a:rPr lang="en-US" sz="1200" dirty="0">
                <a:latin typeface="-apple-system"/>
              </a:rPr>
              <a:t>The type of behavioral issue a member has been diagnosed with</a:t>
            </a:r>
          </a:p>
          <a:p>
            <a:pPr marL="171450" indent="-171450">
              <a:buFont typeface="Arial" panose="020B0604020202020204" pitchFamily="34" charset="0"/>
              <a:buChar char="•"/>
            </a:pPr>
            <a:r>
              <a:rPr lang="en-US" sz="1200" dirty="0">
                <a:latin typeface="-apple-system"/>
              </a:rPr>
              <a:t>7 categorical features (3) – Dementia, anxiety, </a:t>
            </a:r>
            <a:r>
              <a:rPr lang="en-US" sz="1200" dirty="0" err="1">
                <a:latin typeface="-apple-system"/>
              </a:rPr>
              <a:t>cdto</a:t>
            </a:r>
            <a:r>
              <a:rPr lang="en-US" sz="1200" dirty="0">
                <a:latin typeface="-apple-system"/>
              </a:rPr>
              <a:t>, </a:t>
            </a:r>
            <a:r>
              <a:rPr lang="en-US" sz="1200" dirty="0" err="1">
                <a:latin typeface="-apple-system"/>
              </a:rPr>
              <a:t>csb</a:t>
            </a:r>
            <a:r>
              <a:rPr lang="en-US" sz="1200" dirty="0">
                <a:latin typeface="-apple-system"/>
              </a:rPr>
              <a:t>, bipolar, </a:t>
            </a:r>
            <a:r>
              <a:rPr lang="en-US" sz="1200" dirty="0" err="1">
                <a:latin typeface="-apple-system"/>
              </a:rPr>
              <a:t>cdal</a:t>
            </a:r>
            <a:r>
              <a:rPr lang="en-US" sz="1200" dirty="0">
                <a:latin typeface="-apple-system"/>
              </a:rPr>
              <a:t> and active disorder </a:t>
            </a:r>
          </a:p>
        </p:txBody>
      </p:sp>
      <p:sp>
        <p:nvSpPr>
          <p:cNvPr id="6" name="TextBox 5">
            <a:extLst>
              <a:ext uri="{FF2B5EF4-FFF2-40B4-BE49-F238E27FC236}">
                <a16:creationId xmlns:a16="http://schemas.microsoft.com/office/drawing/2014/main" id="{071BE5DC-9A09-40CB-BC00-83B1B59B82AD}"/>
              </a:ext>
            </a:extLst>
          </p:cNvPr>
          <p:cNvSpPr txBox="1"/>
          <p:nvPr/>
        </p:nvSpPr>
        <p:spPr>
          <a:xfrm>
            <a:off x="144008" y="1280159"/>
            <a:ext cx="2529521" cy="276999"/>
          </a:xfrm>
          <a:prstGeom prst="rect">
            <a:avLst/>
          </a:prstGeom>
          <a:noFill/>
        </p:spPr>
        <p:txBody>
          <a:bodyPr wrap="square" rtlCol="0">
            <a:spAutoFit/>
          </a:bodyPr>
          <a:lstStyle/>
          <a:p>
            <a:r>
              <a:rPr lang="en-US" sz="1200" dirty="0">
                <a:latin typeface="-apple-system"/>
              </a:rPr>
              <a:t>5 categorical features (3)</a:t>
            </a:r>
          </a:p>
        </p:txBody>
      </p:sp>
      <p:pic>
        <p:nvPicPr>
          <p:cNvPr id="14" name="Picture 13">
            <a:extLst>
              <a:ext uri="{FF2B5EF4-FFF2-40B4-BE49-F238E27FC236}">
                <a16:creationId xmlns:a16="http://schemas.microsoft.com/office/drawing/2014/main" id="{02D3EC4F-9B1B-49AB-BE91-EB58D5808A6B}"/>
              </a:ext>
            </a:extLst>
          </p:cNvPr>
          <p:cNvPicPr>
            <a:picLocks noChangeAspect="1"/>
          </p:cNvPicPr>
          <p:nvPr/>
        </p:nvPicPr>
        <p:blipFill>
          <a:blip r:embed="rId6"/>
          <a:stretch>
            <a:fillRect/>
          </a:stretch>
        </p:blipFill>
        <p:spPr>
          <a:xfrm>
            <a:off x="1" y="-7165"/>
            <a:ext cx="3403928" cy="472563"/>
          </a:xfrm>
          <a:prstGeom prst="rect">
            <a:avLst/>
          </a:prstGeom>
        </p:spPr>
      </p:pic>
      <p:sp>
        <p:nvSpPr>
          <p:cNvPr id="9" name="Slide Number Placeholder 8">
            <a:extLst>
              <a:ext uri="{FF2B5EF4-FFF2-40B4-BE49-F238E27FC236}">
                <a16:creationId xmlns:a16="http://schemas.microsoft.com/office/drawing/2014/main" id="{B535A82C-9ACC-4A87-AD13-5AF8E35CF245}"/>
              </a:ext>
            </a:extLst>
          </p:cNvPr>
          <p:cNvSpPr>
            <a:spLocks noGrp="1"/>
          </p:cNvSpPr>
          <p:nvPr>
            <p:ph type="sldNum" sz="quarter" idx="12"/>
          </p:nvPr>
        </p:nvSpPr>
        <p:spPr>
          <a:xfrm>
            <a:off x="6486027" y="4869656"/>
            <a:ext cx="2057400" cy="273844"/>
          </a:xfrm>
        </p:spPr>
        <p:txBody>
          <a:bodyPr/>
          <a:lstStyle/>
          <a:p>
            <a:fld id="{0F5EC011-0DA0-DB45-996E-85C7F379AB45}" type="slidenum">
              <a:rPr lang="en-US" smtClean="0"/>
              <a:t>9</a:t>
            </a:fld>
            <a:endParaRPr lang="en-US" dirty="0"/>
          </a:p>
        </p:txBody>
      </p:sp>
    </p:spTree>
    <p:extLst>
      <p:ext uri="{BB962C8B-B14F-4D97-AF65-F5344CB8AC3E}">
        <p14:creationId xmlns:p14="http://schemas.microsoft.com/office/powerpoint/2010/main" val="15334610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{59DB9003-08C6-A44B-B374-62BE413F1DB3}tf16401378</Template>
  <TotalTime>3073</TotalTime>
  <Words>1516</Words>
  <Application>Microsoft Office PowerPoint</Application>
  <PresentationFormat>On-screen Show (16:9)</PresentationFormat>
  <Paragraphs>340</Paragraphs>
  <Slides>18</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-apple-system</vt:lpstr>
      <vt:lpstr>Arial</vt:lpstr>
      <vt:lpstr>Avenir Next LT Pro</vt:lpstr>
      <vt:lpstr>Calibri</vt:lpstr>
      <vt:lpstr>Roboto</vt:lpstr>
      <vt:lpstr>Verdana</vt:lpstr>
      <vt:lpstr>Office Theme</vt:lpstr>
      <vt:lpstr>AccentBoxVTI</vt:lpstr>
      <vt:lpstr>Humana Healthcare Competition</vt:lpstr>
      <vt:lpstr>Process Flow</vt:lpstr>
      <vt:lpstr>Where to use ML </vt:lpstr>
      <vt:lpstr>Problem Statement &amp; Goal</vt:lpstr>
      <vt:lpstr>Data Overview</vt:lpstr>
      <vt:lpstr>Breakdown</vt:lpstr>
      <vt:lpstr>Medical Claim features</vt:lpstr>
      <vt:lpstr>Pharmacy Claims</vt:lpstr>
      <vt:lpstr>Consumer, BH</vt:lpstr>
      <vt:lpstr>Condition Related</vt:lpstr>
      <vt:lpstr>Model Building</vt:lpstr>
      <vt:lpstr>Validation</vt:lpstr>
      <vt:lpstr>PowerPoint Presentation</vt:lpstr>
      <vt:lpstr>Insights and Recommendation</vt:lpstr>
      <vt:lpstr>Improvements</vt:lpstr>
      <vt:lpstr>Challenges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DiMercurio, Kyrstin</dc:creator>
  <cp:lastModifiedBy>Mohanaditya Karampudi</cp:lastModifiedBy>
  <cp:revision>1</cp:revision>
  <dcterms:created xsi:type="dcterms:W3CDTF">2019-11-06T18:18:56Z</dcterms:created>
  <dcterms:modified xsi:type="dcterms:W3CDTF">2021-04-28T16:03:11Z</dcterms:modified>
</cp:coreProperties>
</file>